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E5A2"/>
    <a:srgbClr val="84E291"/>
    <a:srgbClr val="3A91B9"/>
    <a:srgbClr val="46B1E1"/>
    <a:srgbClr val="3D91B8"/>
    <a:srgbClr val="48AEE3"/>
    <a:srgbClr val="4AAFE3"/>
    <a:srgbClr val="50B1E4"/>
    <a:srgbClr val="B1A7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1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CC9F0-DADE-ACD7-7F69-265C776F69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975287-035F-8913-D02D-89AE7643B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DBDEE-C69B-3D02-6F74-13DFE7D00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9C49C-A906-98B2-7D06-4A726CB37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4A5DC-5E74-EBD9-60A9-7D74E408C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952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F2D7-C941-EAE3-B90D-C6BBC001F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12134-2454-2AA8-5140-42967684C9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6E9C7D-4CDC-71CE-51B6-C6C831003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1CE85-F3C9-7331-02D6-E8C439407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A7A2B-F10D-721A-0A67-19E6D227C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50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D3F072-3E15-06A6-9A99-7C9EBE69ED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2BAD4-E25D-65CB-98FA-44CEDEA31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510455-F981-2879-2FC3-66D1E27C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E6541-CE37-E2CB-10FC-CA23C8FD5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8996F-BCC6-5F93-CB0E-77D742762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820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79E3-A155-F139-EB12-336366B93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86A8AC-F2DC-B772-3E20-A4B4C4EB6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C848E-9355-8B14-AEA4-9F518D41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C3F8F-C2BE-6FC6-204C-534E3A680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57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C51F8-5482-E63E-2DC1-3EB705128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59138-EF6C-E3DC-F47D-1F4F1C29A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4B96F2-D122-1A40-CB6B-52B0FBCA88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CE078-FA34-2ED9-3ED8-E3C1105B9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D4A46-E08A-04B9-8AD4-9A8B6241A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55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DF802-BEE0-74E6-FF61-0FD7FC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DE54DC-7ADD-960F-5479-E28328117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C42ED-315C-05B0-0F88-7F539EB2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08F769-3906-1FB8-3A90-951D7EA23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113AA-BB86-F490-C1F5-C1E1A519B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72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89DBE-BF91-1585-4065-E1D67FE3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98D58-8525-0E53-43DD-FD135F5499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F9835D-562C-1F8F-3519-86361A3CA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D44F9-1A29-106A-89AF-6B123D075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123A6F-23F5-78C8-1025-5C45B10F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D8319D-5559-AB33-577D-0AAA9FE8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78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1B68A-2AB9-D40C-6DFF-6B5001AAF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A27A7D-7DC8-312C-3D03-840E718F7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485C1-B669-0943-6688-ADD438DA6E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3CBEF5-7AFE-F4AD-3DD2-697A99B2AE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8D668-DAA8-70BC-1666-B471399406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5517E2-04D6-6BF9-E327-2ED1F51D5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59D722-11C5-D8B5-31A3-5F26A967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27EAD5-71C2-AFDB-D2CE-0D1E4A4BB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882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F453A-B657-90DF-3EE1-38824A44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2F48E8-FD2F-87D0-EDD4-70CED3265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4C986D-B01D-5A35-5DBC-0AEFF3D41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14E88E-427A-0CB4-1554-DE857FD55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54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FADB0C-8F5F-00CB-9264-DC7C31DA9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844A7A-C7AC-E6FC-6DA2-5822353D4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CD38C-71F3-698D-EC0A-76A784A8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17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5802-EAA2-061B-7979-A15E2A51B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93EC1-0CB2-99B3-2B3C-FFF4E88CF8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9F092-20C5-0084-958C-B0282BD23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E25BD7-6025-331C-7473-ABB142967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8DCAAC-0DD8-B9BF-3E9E-7015AD8C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AC85C8-5FFE-EF57-80AC-97D753086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68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4C8EF-936F-168C-9A9C-35452548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091B8F-3DAC-4E9D-DDF2-98FA22AB00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884ECA-13DB-8BD6-23F8-29D74DB8B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9823AB-5CD3-AC7F-6D07-7C7E69213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B4BE4-7DAA-25A9-2B2F-97130F808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3F9FA-51E1-71FC-0BE1-51F83A864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6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E9929-E980-8A0C-88A9-244DB018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24421F-2C90-C42F-E6C6-3777A87AA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B1ACF-9DED-830E-9441-79790C9A5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A905A02-7323-49BF-B319-F4130427A69E}" type="datetimeFigureOut">
              <a:rPr lang="en-US" smtClean="0"/>
              <a:t>6/20/2024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17945-459C-7065-6C73-A1DBC1DAB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DB510-4FFC-E52E-092C-3259883061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1118F-B9C7-4A35-BFE7-76E4203CE3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494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www.picpedia.org/highway-signs/m/mortgage-approval.html" TargetMode="External"/><Relationship Id="rId3" Type="http://schemas.openxmlformats.org/officeDocument/2006/relationships/hyperlink" Target="http://www.uhdwallpapers.org/2013/09/skyscrapers.html" TargetMode="External"/><Relationship Id="rId7" Type="http://schemas.openxmlformats.org/officeDocument/2006/relationships/hyperlink" Target="https://www.pexels.com/photo/business-businessmen-classroom-communication-267507/" TargetMode="External"/><Relationship Id="rId12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g"/><Relationship Id="rId11" Type="http://schemas.openxmlformats.org/officeDocument/2006/relationships/hyperlink" Target="https://pxhere.com/en/photo/1476103" TargetMode="External"/><Relationship Id="rId5" Type="http://schemas.openxmlformats.org/officeDocument/2006/relationships/image" Target="../media/image3.svg"/><Relationship Id="rId10" Type="http://schemas.openxmlformats.org/officeDocument/2006/relationships/image" Target="../media/image6.jpg"/><Relationship Id="rId4" Type="http://schemas.openxmlformats.org/officeDocument/2006/relationships/image" Target="../media/image2.png"/><Relationship Id="rId9" Type="http://schemas.openxmlformats.org/officeDocument/2006/relationships/hyperlink" Target="https://disasteravoidanceexperts.com/8-powerful-questions-you-need-to-ask-before-stakeholder-engagement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0.svg"/><Relationship Id="rId3" Type="http://schemas.openxmlformats.org/officeDocument/2006/relationships/hyperlink" Target="https://www.pexels.com/photo/business-businessmen-classroom-communication-267507/" TargetMode="External"/><Relationship Id="rId7" Type="http://schemas.openxmlformats.org/officeDocument/2006/relationships/hyperlink" Target="https://disasteravoidanceexperts.com/8-powerful-questions-you-need-to-ask-before-stakeholder-engagement/" TargetMode="External"/><Relationship Id="rId12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pxhere.com/en/photo/719719" TargetMode="External"/><Relationship Id="rId5" Type="http://schemas.openxmlformats.org/officeDocument/2006/relationships/hyperlink" Target="https://pxhere.com/en/photo/1476103" TargetMode="External"/><Relationship Id="rId10" Type="http://schemas.openxmlformats.org/officeDocument/2006/relationships/image" Target="../media/image8.jpg"/><Relationship Id="rId4" Type="http://schemas.openxmlformats.org/officeDocument/2006/relationships/image" Target="../media/image6.jpg"/><Relationship Id="rId9" Type="http://schemas.openxmlformats.org/officeDocument/2006/relationships/hyperlink" Target="https://www.picpedia.org/highway-signs/m/mortgage-approval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0.svg"/><Relationship Id="rId18" Type="http://schemas.openxmlformats.org/officeDocument/2006/relationships/image" Target="../media/image16.png"/><Relationship Id="rId3" Type="http://schemas.openxmlformats.org/officeDocument/2006/relationships/hyperlink" Target="https://www.pexels.com/photo/business-businessmen-classroom-communication-267507/" TargetMode="External"/><Relationship Id="rId7" Type="http://schemas.openxmlformats.org/officeDocument/2006/relationships/hyperlink" Target="https://disasteravoidanceexperts.com/8-powerful-questions-you-need-to-ask-before-stakeholder-engagement/" TargetMode="External"/><Relationship Id="rId12" Type="http://schemas.openxmlformats.org/officeDocument/2006/relationships/image" Target="../media/image9.png"/><Relationship Id="rId17" Type="http://schemas.openxmlformats.org/officeDocument/2006/relationships/image" Target="../media/image15.svg"/><Relationship Id="rId2" Type="http://schemas.openxmlformats.org/officeDocument/2006/relationships/image" Target="../media/image4.jp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hyperlink" Target="https://www.picpedia.org/chalkboard/g/goals.html" TargetMode="External"/><Relationship Id="rId5" Type="http://schemas.openxmlformats.org/officeDocument/2006/relationships/hyperlink" Target="https://pxhere.com/en/photo/1476103" TargetMode="External"/><Relationship Id="rId15" Type="http://schemas.openxmlformats.org/officeDocument/2006/relationships/image" Target="../media/image13.svg"/><Relationship Id="rId10" Type="http://schemas.openxmlformats.org/officeDocument/2006/relationships/image" Target="../media/image11.jpg"/><Relationship Id="rId19" Type="http://schemas.openxmlformats.org/officeDocument/2006/relationships/image" Target="../media/image17.svg"/><Relationship Id="rId4" Type="http://schemas.openxmlformats.org/officeDocument/2006/relationships/image" Target="../media/image6.jpg"/><Relationship Id="rId9" Type="http://schemas.openxmlformats.org/officeDocument/2006/relationships/hyperlink" Target="https://www.picpedia.org/highway-signs/m/mortgage-approval.html" TargetMode="External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hyperlink" Target="https://pxhere.com/en/photo/1476103" TargetMode="External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openxmlformats.org/officeDocument/2006/relationships/image" Target="../media/image29.svg"/><Relationship Id="rId2" Type="http://schemas.openxmlformats.org/officeDocument/2006/relationships/image" Target="../media/image6.jp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0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9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researchleap.com/beyond-the-vle-transforming-online-discussion-and-collaboration-through-microsoft-team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mpany Name">
            <a:extLst>
              <a:ext uri="{FF2B5EF4-FFF2-40B4-BE49-F238E27FC236}">
                <a16:creationId xmlns:a16="http://schemas.microsoft.com/office/drawing/2014/main" id="{5EC14523-1B68-5FC9-02DA-3F45455881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DA141-1BDE-DAD4-38A9-789C8DAAA75F}"/>
              </a:ext>
            </a:extLst>
          </p:cNvPr>
          <p:cNvSpPr/>
          <p:nvPr/>
        </p:nvSpPr>
        <p:spPr>
          <a:xfrm>
            <a:off x="0" y="0"/>
            <a:ext cx="77776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A202E4-4AEE-3930-0E37-64A2D413BDFF}"/>
              </a:ext>
            </a:extLst>
          </p:cNvPr>
          <p:cNvSpPr/>
          <p:nvPr/>
        </p:nvSpPr>
        <p:spPr>
          <a:xfrm>
            <a:off x="777766" y="0"/>
            <a:ext cx="777766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3112E7-E180-D2E4-475C-EF6C95A20850}"/>
              </a:ext>
            </a:extLst>
          </p:cNvPr>
          <p:cNvSpPr/>
          <p:nvPr/>
        </p:nvSpPr>
        <p:spPr>
          <a:xfrm>
            <a:off x="2333297" y="0"/>
            <a:ext cx="777766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CB633D-68B3-6937-69DF-8401B0758F49}"/>
              </a:ext>
            </a:extLst>
          </p:cNvPr>
          <p:cNvSpPr/>
          <p:nvPr/>
        </p:nvSpPr>
        <p:spPr>
          <a:xfrm>
            <a:off x="1555531" y="0"/>
            <a:ext cx="777766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CB7D3-DD8E-A013-7626-FD3C63780646}"/>
              </a:ext>
            </a:extLst>
          </p:cNvPr>
          <p:cNvSpPr/>
          <p:nvPr/>
        </p:nvSpPr>
        <p:spPr>
          <a:xfrm>
            <a:off x="3111062" y="0"/>
            <a:ext cx="77776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C1185-C844-BC1F-67A9-B56F12074F9F}"/>
              </a:ext>
            </a:extLst>
          </p:cNvPr>
          <p:cNvSpPr txBox="1"/>
          <p:nvPr/>
        </p:nvSpPr>
        <p:spPr>
          <a:xfrm>
            <a:off x="3888828" y="2505670"/>
            <a:ext cx="563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COMPANY PROFILE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96DBF2-9320-6BC6-7DA6-1B40BE7FA75A}"/>
              </a:ext>
            </a:extLst>
          </p:cNvPr>
          <p:cNvGrpSpPr/>
          <p:nvPr/>
        </p:nvGrpSpPr>
        <p:grpSpPr>
          <a:xfrm>
            <a:off x="4058668" y="3429000"/>
            <a:ext cx="3013464" cy="136003"/>
            <a:chOff x="4045011" y="3444766"/>
            <a:chExt cx="3888828" cy="1579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C60200-9562-C095-67A5-609740E98EA3}"/>
                </a:ext>
              </a:extLst>
            </p:cNvPr>
            <p:cNvSpPr/>
            <p:nvPr/>
          </p:nvSpPr>
          <p:spPr>
            <a:xfrm>
              <a:off x="4045011" y="3444766"/>
              <a:ext cx="777766" cy="1579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0803CC-720A-410B-20BC-24924D3921F9}"/>
                </a:ext>
              </a:extLst>
            </p:cNvPr>
            <p:cNvSpPr/>
            <p:nvPr/>
          </p:nvSpPr>
          <p:spPr>
            <a:xfrm>
              <a:off x="4822777" y="3444766"/>
              <a:ext cx="777766" cy="15797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79DE8-9DAE-920D-9E96-EB9D75FCCFB0}"/>
                </a:ext>
              </a:extLst>
            </p:cNvPr>
            <p:cNvSpPr/>
            <p:nvPr/>
          </p:nvSpPr>
          <p:spPr>
            <a:xfrm>
              <a:off x="6378308" y="3444766"/>
              <a:ext cx="777766" cy="15797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ECDE7F-91EF-C464-0BF8-EE1EE4E0004D}"/>
                </a:ext>
              </a:extLst>
            </p:cNvPr>
            <p:cNvSpPr/>
            <p:nvPr/>
          </p:nvSpPr>
          <p:spPr>
            <a:xfrm>
              <a:off x="5600542" y="3444766"/>
              <a:ext cx="777766" cy="1579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524A51-03F1-8C88-924E-61CBF5263F37}"/>
                </a:ext>
              </a:extLst>
            </p:cNvPr>
            <p:cNvSpPr/>
            <p:nvPr/>
          </p:nvSpPr>
          <p:spPr>
            <a:xfrm>
              <a:off x="7156073" y="3444766"/>
              <a:ext cx="777766" cy="1579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Lorem">
            <a:extLst>
              <a:ext uri="{FF2B5EF4-FFF2-40B4-BE49-F238E27FC236}">
                <a16:creationId xmlns:a16="http://schemas.microsoft.com/office/drawing/2014/main" id="{0A18A352-3AD8-02D1-7483-1EB227CF264D}"/>
              </a:ext>
            </a:extLst>
          </p:cNvPr>
          <p:cNvSpPr txBox="1"/>
          <p:nvPr/>
        </p:nvSpPr>
        <p:spPr>
          <a:xfrm>
            <a:off x="4058668" y="3788064"/>
            <a:ext cx="5372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4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mpany Name">
            <a:extLst>
              <a:ext uri="{FF2B5EF4-FFF2-40B4-BE49-F238E27FC236}">
                <a16:creationId xmlns:a16="http://schemas.microsoft.com/office/drawing/2014/main" id="{5EC14523-1B68-5FC9-02DA-3F454558818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DA141-1BDE-DAD4-38A9-789C8DAAA75F}"/>
              </a:ext>
            </a:extLst>
          </p:cNvPr>
          <p:cNvSpPr/>
          <p:nvPr/>
        </p:nvSpPr>
        <p:spPr>
          <a:xfrm>
            <a:off x="0" y="0"/>
            <a:ext cx="77776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A202E4-4AEE-3930-0E37-64A2D413BDFF}"/>
              </a:ext>
            </a:extLst>
          </p:cNvPr>
          <p:cNvSpPr/>
          <p:nvPr/>
        </p:nvSpPr>
        <p:spPr>
          <a:xfrm>
            <a:off x="777766" y="0"/>
            <a:ext cx="777766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3112E7-E180-D2E4-475C-EF6C95A20850}"/>
              </a:ext>
            </a:extLst>
          </p:cNvPr>
          <p:cNvSpPr/>
          <p:nvPr/>
        </p:nvSpPr>
        <p:spPr>
          <a:xfrm>
            <a:off x="2333297" y="0"/>
            <a:ext cx="777766" cy="6858000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CB633D-68B3-6937-69DF-8401B0758F49}"/>
              </a:ext>
            </a:extLst>
          </p:cNvPr>
          <p:cNvSpPr/>
          <p:nvPr/>
        </p:nvSpPr>
        <p:spPr>
          <a:xfrm>
            <a:off x="1555531" y="0"/>
            <a:ext cx="777766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CB7D3-DD8E-A013-7626-FD3C63780646}"/>
              </a:ext>
            </a:extLst>
          </p:cNvPr>
          <p:cNvSpPr/>
          <p:nvPr/>
        </p:nvSpPr>
        <p:spPr>
          <a:xfrm>
            <a:off x="3111062" y="0"/>
            <a:ext cx="9080938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8B30E8-BBA4-529C-1402-82A8022E8FBC}"/>
              </a:ext>
            </a:extLst>
          </p:cNvPr>
          <p:cNvSpPr/>
          <p:nvPr/>
        </p:nvSpPr>
        <p:spPr>
          <a:xfrm>
            <a:off x="3111060" y="0"/>
            <a:ext cx="9080940" cy="6858000"/>
          </a:xfrm>
          <a:prstGeom prst="rect">
            <a:avLst/>
          </a:prstGeom>
          <a:blipFill dpi="0" rotWithShape="1">
            <a:blip r:embed="rId2">
              <a:alphaModFix amt="18000"/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C1185-C844-BC1F-67A9-B56F12074F9F}"/>
              </a:ext>
            </a:extLst>
          </p:cNvPr>
          <p:cNvSpPr txBox="1"/>
          <p:nvPr/>
        </p:nvSpPr>
        <p:spPr>
          <a:xfrm>
            <a:off x="3111061" y="-121916"/>
            <a:ext cx="563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 WE ARE?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B96DBF2-9320-6BC6-7DA6-1B40BE7FA75A}"/>
              </a:ext>
            </a:extLst>
          </p:cNvPr>
          <p:cNvGrpSpPr/>
          <p:nvPr/>
        </p:nvGrpSpPr>
        <p:grpSpPr>
          <a:xfrm>
            <a:off x="3280901" y="801414"/>
            <a:ext cx="3013464" cy="136003"/>
            <a:chOff x="4045011" y="3444766"/>
            <a:chExt cx="3888828" cy="1579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C60200-9562-C095-67A5-609740E98EA3}"/>
                </a:ext>
              </a:extLst>
            </p:cNvPr>
            <p:cNvSpPr/>
            <p:nvPr/>
          </p:nvSpPr>
          <p:spPr>
            <a:xfrm>
              <a:off x="4045011" y="3444766"/>
              <a:ext cx="777766" cy="1579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0803CC-720A-410B-20BC-24924D3921F9}"/>
                </a:ext>
              </a:extLst>
            </p:cNvPr>
            <p:cNvSpPr/>
            <p:nvPr/>
          </p:nvSpPr>
          <p:spPr>
            <a:xfrm>
              <a:off x="4822777" y="3444766"/>
              <a:ext cx="777766" cy="15797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79DE8-9DAE-920D-9E96-EB9D75FCCFB0}"/>
                </a:ext>
              </a:extLst>
            </p:cNvPr>
            <p:cNvSpPr/>
            <p:nvPr/>
          </p:nvSpPr>
          <p:spPr>
            <a:xfrm>
              <a:off x="6378308" y="3444766"/>
              <a:ext cx="777766" cy="15797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ECDE7F-91EF-C464-0BF8-EE1EE4E0004D}"/>
                </a:ext>
              </a:extLst>
            </p:cNvPr>
            <p:cNvSpPr/>
            <p:nvPr/>
          </p:nvSpPr>
          <p:spPr>
            <a:xfrm>
              <a:off x="5600542" y="3444766"/>
              <a:ext cx="777766" cy="15797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524A51-03F1-8C88-924E-61CBF5263F37}"/>
                </a:ext>
              </a:extLst>
            </p:cNvPr>
            <p:cNvSpPr/>
            <p:nvPr/>
          </p:nvSpPr>
          <p:spPr>
            <a:xfrm>
              <a:off x="7156073" y="3444766"/>
              <a:ext cx="777766" cy="15797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Lorem">
            <a:extLst>
              <a:ext uri="{FF2B5EF4-FFF2-40B4-BE49-F238E27FC236}">
                <a16:creationId xmlns:a16="http://schemas.microsoft.com/office/drawing/2014/main" id="{0A18A352-3AD8-02D1-7483-1EB227CF264D}"/>
              </a:ext>
            </a:extLst>
          </p:cNvPr>
          <p:cNvSpPr txBox="1"/>
          <p:nvPr/>
        </p:nvSpPr>
        <p:spPr>
          <a:xfrm>
            <a:off x="3280901" y="1160478"/>
            <a:ext cx="5372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4C044DE-B08F-F2FD-18A0-5C5C5E3E9115}"/>
              </a:ext>
            </a:extLst>
          </p:cNvPr>
          <p:cNvGrpSpPr/>
          <p:nvPr/>
        </p:nvGrpSpPr>
        <p:grpSpPr>
          <a:xfrm>
            <a:off x="1897372" y="3429000"/>
            <a:ext cx="1649616" cy="1520588"/>
            <a:chOff x="2097442" y="2837375"/>
            <a:chExt cx="2087498" cy="1984663"/>
          </a:xfrm>
        </p:grpSpPr>
        <p:sp>
          <p:nvSpPr>
            <p:cNvPr id="3" name="Flowchart: Connector 2">
              <a:extLst>
                <a:ext uri="{FF2B5EF4-FFF2-40B4-BE49-F238E27FC236}">
                  <a16:creationId xmlns:a16="http://schemas.microsoft.com/office/drawing/2014/main" id="{995F654E-A87C-3487-4595-6C269715B3F2}"/>
                </a:ext>
              </a:extLst>
            </p:cNvPr>
            <p:cNvSpPr/>
            <p:nvPr/>
          </p:nvSpPr>
          <p:spPr>
            <a:xfrm>
              <a:off x="2097442" y="2837375"/>
              <a:ext cx="2087498" cy="1984663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rgbClr val="48AE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Graphic 18" descr="Head with gears with solid fill">
              <a:extLst>
                <a:ext uri="{FF2B5EF4-FFF2-40B4-BE49-F238E27FC236}">
                  <a16:creationId xmlns:a16="http://schemas.microsoft.com/office/drawing/2014/main" id="{B5A17A34-D528-D0C6-5016-3C1E1F932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682975" y="3372507"/>
              <a:ext cx="914400" cy="914400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3EF07E6-BA87-0796-58A6-959E804B0767}"/>
              </a:ext>
            </a:extLst>
          </p:cNvPr>
          <p:cNvSpPr/>
          <p:nvPr/>
        </p:nvSpPr>
        <p:spPr>
          <a:xfrm>
            <a:off x="4206519" y="2226612"/>
            <a:ext cx="2970306" cy="1574146"/>
          </a:xfrm>
          <a:prstGeom prst="roundRect">
            <a:avLst/>
          </a:prstGeom>
          <a:blipFill dpi="0" rotWithShape="1"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D1C0DAA-8B35-01AA-DDF6-D6FD54BF83E5}"/>
              </a:ext>
            </a:extLst>
          </p:cNvPr>
          <p:cNvSpPr/>
          <p:nvPr/>
        </p:nvSpPr>
        <p:spPr>
          <a:xfrm>
            <a:off x="8059349" y="2226612"/>
            <a:ext cx="2970306" cy="1574146"/>
          </a:xfrm>
          <a:prstGeom prst="roundRect">
            <a:avLst/>
          </a:prstGeom>
          <a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098D89-2B75-BDAC-C9A8-D0F976346CDA}"/>
              </a:ext>
            </a:extLst>
          </p:cNvPr>
          <p:cNvSpPr/>
          <p:nvPr/>
        </p:nvSpPr>
        <p:spPr>
          <a:xfrm>
            <a:off x="4206519" y="4286907"/>
            <a:ext cx="2970306" cy="1574146"/>
          </a:xfrm>
          <a:prstGeom prst="roundRect">
            <a:avLst/>
          </a:prstGeom>
          <a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8FF774-077C-BE5D-EF00-063240D046C4}"/>
              </a:ext>
            </a:extLst>
          </p:cNvPr>
          <p:cNvSpPr/>
          <p:nvPr/>
        </p:nvSpPr>
        <p:spPr>
          <a:xfrm>
            <a:off x="8059349" y="4286907"/>
            <a:ext cx="2970306" cy="1574146"/>
          </a:xfrm>
          <a:prstGeom prst="roundRect">
            <a:avLst/>
          </a:prstGeom>
          <a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96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3EF07E6-BA87-0796-58A6-959E804B0767}"/>
              </a:ext>
            </a:extLst>
          </p:cNvPr>
          <p:cNvSpPr/>
          <p:nvPr/>
        </p:nvSpPr>
        <p:spPr>
          <a:xfrm>
            <a:off x="4206519" y="2226612"/>
            <a:ext cx="2970306" cy="1574146"/>
          </a:xfrm>
          <a:prstGeom prst="roundRect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098D89-2B75-BDAC-C9A8-D0F976346CDA}"/>
              </a:ext>
            </a:extLst>
          </p:cNvPr>
          <p:cNvSpPr/>
          <p:nvPr/>
        </p:nvSpPr>
        <p:spPr>
          <a:xfrm>
            <a:off x="4206519" y="4286907"/>
            <a:ext cx="2970306" cy="1574146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D1C0DAA-8B35-01AA-DDF6-D6FD54BF83E5}"/>
              </a:ext>
            </a:extLst>
          </p:cNvPr>
          <p:cNvSpPr/>
          <p:nvPr/>
        </p:nvSpPr>
        <p:spPr>
          <a:xfrm>
            <a:off x="8059349" y="2226612"/>
            <a:ext cx="2970306" cy="1574146"/>
          </a:xfrm>
          <a:prstGeom prst="roundRect">
            <a:avLst/>
          </a:prstGeom>
          <a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8FF774-077C-BE5D-EF00-063240D046C4}"/>
              </a:ext>
            </a:extLst>
          </p:cNvPr>
          <p:cNvSpPr/>
          <p:nvPr/>
        </p:nvSpPr>
        <p:spPr>
          <a:xfrm>
            <a:off x="8059349" y="4286907"/>
            <a:ext cx="2970306" cy="1574146"/>
          </a:xfrm>
          <a:prstGeom prst="roundRect">
            <a:avLst/>
          </a:prstGeom>
          <a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orem">
            <a:extLst>
              <a:ext uri="{FF2B5EF4-FFF2-40B4-BE49-F238E27FC236}">
                <a16:creationId xmlns:a16="http://schemas.microsoft.com/office/drawing/2014/main" id="{0A18A352-3AD8-02D1-7483-1EB227CF264D}"/>
              </a:ext>
            </a:extLst>
          </p:cNvPr>
          <p:cNvSpPr txBox="1"/>
          <p:nvPr/>
        </p:nvSpPr>
        <p:spPr>
          <a:xfrm>
            <a:off x="3280901" y="1160478"/>
            <a:ext cx="5372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CB7D3-DD8E-A013-7626-FD3C63780646}"/>
              </a:ext>
            </a:extLst>
          </p:cNvPr>
          <p:cNvSpPr/>
          <p:nvPr/>
        </p:nvSpPr>
        <p:spPr>
          <a:xfrm>
            <a:off x="2333297" y="0"/>
            <a:ext cx="9858703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DA141-1BDE-DAD4-38A9-789C8DAAA75F}"/>
              </a:ext>
            </a:extLst>
          </p:cNvPr>
          <p:cNvSpPr/>
          <p:nvPr/>
        </p:nvSpPr>
        <p:spPr>
          <a:xfrm>
            <a:off x="0" y="-28575"/>
            <a:ext cx="77776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A202E4-4AEE-3930-0E37-64A2D413BDFF}"/>
              </a:ext>
            </a:extLst>
          </p:cNvPr>
          <p:cNvSpPr/>
          <p:nvPr/>
        </p:nvSpPr>
        <p:spPr>
          <a:xfrm>
            <a:off x="777766" y="0"/>
            <a:ext cx="777766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3112E7-E180-D2E4-475C-EF6C95A208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333297" y="0"/>
            <a:ext cx="9858703" cy="6858000"/>
          </a:xfrm>
          <a:prstGeom prst="rect">
            <a:avLst/>
          </a:prstGeom>
          <a:blipFill>
            <a:blip r:embed="rId10">
              <a:alphaModFix amt="18000"/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CB633D-68B3-6937-69DF-8401B0758F49}"/>
              </a:ext>
            </a:extLst>
          </p:cNvPr>
          <p:cNvSpPr/>
          <p:nvPr/>
        </p:nvSpPr>
        <p:spPr>
          <a:xfrm>
            <a:off x="1555531" y="0"/>
            <a:ext cx="777766" cy="6858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C1185-C844-BC1F-67A9-B56F12074F9F}"/>
              </a:ext>
            </a:extLst>
          </p:cNvPr>
          <p:cNvSpPr txBox="1"/>
          <p:nvPr/>
        </p:nvSpPr>
        <p:spPr>
          <a:xfrm>
            <a:off x="2333297" y="-121916"/>
            <a:ext cx="56392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SERVICES	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703990B-8D56-561C-92CD-67FB4F46A8E4}"/>
              </a:ext>
            </a:extLst>
          </p:cNvPr>
          <p:cNvGrpSpPr/>
          <p:nvPr/>
        </p:nvGrpSpPr>
        <p:grpSpPr>
          <a:xfrm>
            <a:off x="2503137" y="801414"/>
            <a:ext cx="3013464" cy="136003"/>
            <a:chOff x="3280901" y="801414"/>
            <a:chExt cx="3013464" cy="1360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C60200-9562-C095-67A5-609740E98EA3}"/>
                </a:ext>
              </a:extLst>
            </p:cNvPr>
            <p:cNvSpPr/>
            <p:nvPr/>
          </p:nvSpPr>
          <p:spPr>
            <a:xfrm>
              <a:off x="3280901" y="801414"/>
              <a:ext cx="602693" cy="1360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0803CC-720A-410B-20BC-24924D3921F9}"/>
                </a:ext>
              </a:extLst>
            </p:cNvPr>
            <p:cNvSpPr/>
            <p:nvPr/>
          </p:nvSpPr>
          <p:spPr>
            <a:xfrm>
              <a:off x="3883594" y="801414"/>
              <a:ext cx="602693" cy="13600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79DE8-9DAE-920D-9E96-EB9D75FCCFB0}"/>
                </a:ext>
              </a:extLst>
            </p:cNvPr>
            <p:cNvSpPr/>
            <p:nvPr/>
          </p:nvSpPr>
          <p:spPr>
            <a:xfrm>
              <a:off x="5088980" y="801414"/>
              <a:ext cx="602693" cy="1360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ECDE7F-91EF-C464-0BF8-EE1EE4E0004D}"/>
                </a:ext>
              </a:extLst>
            </p:cNvPr>
            <p:cNvSpPr/>
            <p:nvPr/>
          </p:nvSpPr>
          <p:spPr>
            <a:xfrm>
              <a:off x="4486286" y="801414"/>
              <a:ext cx="602693" cy="13600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524A51-03F1-8C88-924E-61CBF5263F37}"/>
                </a:ext>
              </a:extLst>
            </p:cNvPr>
            <p:cNvSpPr/>
            <p:nvPr/>
          </p:nvSpPr>
          <p:spPr>
            <a:xfrm>
              <a:off x="5691672" y="801414"/>
              <a:ext cx="602693" cy="1360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AEFE723-50BC-3A9A-5203-DF540D3DCC78}"/>
              </a:ext>
            </a:extLst>
          </p:cNvPr>
          <p:cNvGrpSpPr/>
          <p:nvPr/>
        </p:nvGrpSpPr>
        <p:grpSpPr>
          <a:xfrm>
            <a:off x="5530244" y="1257194"/>
            <a:ext cx="4189731" cy="4343612"/>
            <a:chOff x="5516601" y="1184834"/>
            <a:chExt cx="4189731" cy="4343612"/>
          </a:xfrm>
        </p:grpSpPr>
        <p:sp>
          <p:nvSpPr>
            <p:cNvPr id="36" name="Shape">
              <a:extLst>
                <a:ext uri="{FF2B5EF4-FFF2-40B4-BE49-F238E27FC236}">
                  <a16:creationId xmlns:a16="http://schemas.microsoft.com/office/drawing/2014/main" id="{2E9736A0-43DD-579F-D5E1-3222B14AD86C}"/>
                </a:ext>
              </a:extLst>
            </p:cNvPr>
            <p:cNvSpPr/>
            <p:nvPr/>
          </p:nvSpPr>
          <p:spPr>
            <a:xfrm rot="16200000">
              <a:off x="6137765" y="2044328"/>
              <a:ext cx="1354251" cy="814790"/>
            </a:xfrm>
            <a:custGeom>
              <a:avLst/>
              <a:gdLst>
                <a:gd name="connsiteX0" fmla="*/ 21600 w 21600"/>
                <a:gd name="connsiteY0" fmla="*/ 10729 h 21600"/>
                <a:gd name="connsiteX1" fmla="*/ 10782 w 21600"/>
                <a:gd name="connsiteY1" fmla="*/ 0 h 21600"/>
                <a:gd name="connsiteX2" fmla="*/ 0 w 21600"/>
                <a:gd name="connsiteY2" fmla="*/ 10444 h 21600"/>
                <a:gd name="connsiteX3" fmla="*/ 10782 w 21600"/>
                <a:gd name="connsiteY3" fmla="*/ 21600 h 21600"/>
                <a:gd name="connsiteX4" fmla="*/ 16530 w 21600"/>
                <a:gd name="connsiteY4" fmla="*/ 15982 h 21600"/>
                <a:gd name="connsiteX5" fmla="*/ 21600 w 21600"/>
                <a:gd name="connsiteY5" fmla="*/ 10729 h 21600"/>
                <a:gd name="connsiteX0" fmla="*/ 21600 w 21600"/>
                <a:gd name="connsiteY0" fmla="*/ 10729 h 21600"/>
                <a:gd name="connsiteX1" fmla="*/ 10782 w 21600"/>
                <a:gd name="connsiteY1" fmla="*/ 0 h 21600"/>
                <a:gd name="connsiteX2" fmla="*/ 0 w 21600"/>
                <a:gd name="connsiteY2" fmla="*/ 10444 h 21600"/>
                <a:gd name="connsiteX3" fmla="*/ 10782 w 21600"/>
                <a:gd name="connsiteY3" fmla="*/ 21600 h 21600"/>
                <a:gd name="connsiteX4" fmla="*/ 16823 w 21600"/>
                <a:gd name="connsiteY4" fmla="*/ 19814 h 21600"/>
                <a:gd name="connsiteX5" fmla="*/ 21600 w 21600"/>
                <a:gd name="connsiteY5" fmla="*/ 10729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21600" y="10729"/>
                  </a:moveTo>
                  <a:lnTo>
                    <a:pt x="10782" y="0"/>
                  </a:lnTo>
                  <a:lnTo>
                    <a:pt x="0" y="10444"/>
                  </a:lnTo>
                  <a:lnTo>
                    <a:pt x="10782" y="21600"/>
                  </a:lnTo>
                  <a:lnTo>
                    <a:pt x="16823" y="19814"/>
                  </a:lnTo>
                  <a:lnTo>
                    <a:pt x="21600" y="10729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7" name="Shape">
              <a:extLst>
                <a:ext uri="{FF2B5EF4-FFF2-40B4-BE49-F238E27FC236}">
                  <a16:creationId xmlns:a16="http://schemas.microsoft.com/office/drawing/2014/main" id="{7F95C30E-23E7-1F5F-3D63-104C7E0591D0}"/>
                </a:ext>
              </a:extLst>
            </p:cNvPr>
            <p:cNvSpPr/>
            <p:nvPr/>
          </p:nvSpPr>
          <p:spPr>
            <a:xfrm rot="16200000">
              <a:off x="8172590" y="2317777"/>
              <a:ext cx="768054" cy="1176970"/>
            </a:xfrm>
            <a:custGeom>
              <a:avLst/>
              <a:gdLst>
                <a:gd name="connsiteX0" fmla="*/ 2207 w 23074"/>
                <a:gd name="connsiteY0" fmla="*/ 21600 h 21600"/>
                <a:gd name="connsiteX1" fmla="*/ 23074 w 23074"/>
                <a:gd name="connsiteY1" fmla="*/ 14748 h 21600"/>
                <a:gd name="connsiteX2" fmla="*/ 23032 w 23074"/>
                <a:gd name="connsiteY2" fmla="*/ 0 h 21600"/>
                <a:gd name="connsiteX3" fmla="*/ 1474 w 23074"/>
                <a:gd name="connsiteY3" fmla="*/ 7066 h 21600"/>
                <a:gd name="connsiteX4" fmla="*/ 1940 w 23074"/>
                <a:gd name="connsiteY4" fmla="*/ 14534 h 21600"/>
                <a:gd name="connsiteX5" fmla="*/ 2207 w 23074"/>
                <a:gd name="connsiteY5" fmla="*/ 21600 h 21600"/>
                <a:gd name="connsiteX0" fmla="*/ 2229 w 23096"/>
                <a:gd name="connsiteY0" fmla="*/ 21600 h 21600"/>
                <a:gd name="connsiteX1" fmla="*/ 23096 w 23096"/>
                <a:gd name="connsiteY1" fmla="*/ 14748 h 21600"/>
                <a:gd name="connsiteX2" fmla="*/ 23054 w 23096"/>
                <a:gd name="connsiteY2" fmla="*/ 0 h 21600"/>
                <a:gd name="connsiteX3" fmla="*/ 1496 w 23096"/>
                <a:gd name="connsiteY3" fmla="*/ 7066 h 21600"/>
                <a:gd name="connsiteX4" fmla="*/ 1962 w 23096"/>
                <a:gd name="connsiteY4" fmla="*/ 14534 h 21600"/>
                <a:gd name="connsiteX5" fmla="*/ 2229 w 23096"/>
                <a:gd name="connsiteY5" fmla="*/ 21600 h 21600"/>
                <a:gd name="connsiteX0" fmla="*/ 1609 w 22476"/>
                <a:gd name="connsiteY0" fmla="*/ 21600 h 21600"/>
                <a:gd name="connsiteX1" fmla="*/ 22476 w 22476"/>
                <a:gd name="connsiteY1" fmla="*/ 14748 h 21600"/>
                <a:gd name="connsiteX2" fmla="*/ 22434 w 22476"/>
                <a:gd name="connsiteY2" fmla="*/ 0 h 21600"/>
                <a:gd name="connsiteX3" fmla="*/ 876 w 22476"/>
                <a:gd name="connsiteY3" fmla="*/ 7066 h 21600"/>
                <a:gd name="connsiteX4" fmla="*/ 1342 w 22476"/>
                <a:gd name="connsiteY4" fmla="*/ 14534 h 21600"/>
                <a:gd name="connsiteX5" fmla="*/ 1609 w 22476"/>
                <a:gd name="connsiteY5" fmla="*/ 21600 h 21600"/>
                <a:gd name="connsiteX0" fmla="*/ 733 w 21600"/>
                <a:gd name="connsiteY0" fmla="*/ 21600 h 21600"/>
                <a:gd name="connsiteX1" fmla="*/ 21600 w 21600"/>
                <a:gd name="connsiteY1" fmla="*/ 14748 h 21600"/>
                <a:gd name="connsiteX2" fmla="*/ 21558 w 21600"/>
                <a:gd name="connsiteY2" fmla="*/ 0 h 21600"/>
                <a:gd name="connsiteX3" fmla="*/ 0 w 21600"/>
                <a:gd name="connsiteY3" fmla="*/ 7066 h 21600"/>
                <a:gd name="connsiteX4" fmla="*/ 466 w 21600"/>
                <a:gd name="connsiteY4" fmla="*/ 14534 h 21600"/>
                <a:gd name="connsiteX5" fmla="*/ 733 w 21600"/>
                <a:gd name="connsiteY5" fmla="*/ 21600 h 21600"/>
                <a:gd name="connsiteX0" fmla="*/ 3306 w 24173"/>
                <a:gd name="connsiteY0" fmla="*/ 21600 h 21600"/>
                <a:gd name="connsiteX1" fmla="*/ 24173 w 24173"/>
                <a:gd name="connsiteY1" fmla="*/ 14748 h 21600"/>
                <a:gd name="connsiteX2" fmla="*/ 24131 w 24173"/>
                <a:gd name="connsiteY2" fmla="*/ 0 h 21600"/>
                <a:gd name="connsiteX3" fmla="*/ 2573 w 24173"/>
                <a:gd name="connsiteY3" fmla="*/ 7066 h 21600"/>
                <a:gd name="connsiteX4" fmla="*/ 6 w 24173"/>
                <a:gd name="connsiteY4" fmla="*/ 14997 h 21600"/>
                <a:gd name="connsiteX5" fmla="*/ 3306 w 24173"/>
                <a:gd name="connsiteY5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73" h="21600" extrusionOk="0">
                  <a:moveTo>
                    <a:pt x="3306" y="21600"/>
                  </a:moveTo>
                  <a:lnTo>
                    <a:pt x="24173" y="14748"/>
                  </a:lnTo>
                  <a:lnTo>
                    <a:pt x="24131" y="0"/>
                  </a:lnTo>
                  <a:lnTo>
                    <a:pt x="2573" y="7066"/>
                  </a:lnTo>
                  <a:cubicBezTo>
                    <a:pt x="2728" y="9555"/>
                    <a:pt x="-149" y="12508"/>
                    <a:pt x="6" y="14997"/>
                  </a:cubicBezTo>
                  <a:cubicBezTo>
                    <a:pt x="128" y="17419"/>
                    <a:pt x="3172" y="18067"/>
                    <a:pt x="3306" y="21600"/>
                  </a:cubicBezTo>
                  <a:close/>
                </a:path>
              </a:pathLst>
            </a:custGeom>
            <a:solidFill>
              <a:srgbClr val="46B1E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8" name="Shape">
              <a:extLst>
                <a:ext uri="{FF2B5EF4-FFF2-40B4-BE49-F238E27FC236}">
                  <a16:creationId xmlns:a16="http://schemas.microsoft.com/office/drawing/2014/main" id="{822307D2-1CF7-DA18-8E5B-465DAF804B0A}"/>
                </a:ext>
              </a:extLst>
            </p:cNvPr>
            <p:cNvSpPr/>
            <p:nvPr/>
          </p:nvSpPr>
          <p:spPr>
            <a:xfrm rot="16200000">
              <a:off x="6987812" y="3579444"/>
              <a:ext cx="701524" cy="1181892"/>
            </a:xfrm>
            <a:custGeom>
              <a:avLst/>
              <a:gdLst>
                <a:gd name="connsiteX0" fmla="*/ 110 w 21600"/>
                <a:gd name="connsiteY0" fmla="*/ 0 h 21600"/>
                <a:gd name="connsiteX1" fmla="*/ 0 w 21600"/>
                <a:gd name="connsiteY1" fmla="*/ 14433 h 21600"/>
                <a:gd name="connsiteX2" fmla="*/ 21600 w 21600"/>
                <a:gd name="connsiteY2" fmla="*/ 21600 h 21600"/>
                <a:gd name="connsiteX3" fmla="*/ 21600 w 21600"/>
                <a:gd name="connsiteY3" fmla="*/ 6856 h 21600"/>
                <a:gd name="connsiteX4" fmla="*/ 11766 w 21600"/>
                <a:gd name="connsiteY4" fmla="*/ 3711 h 21600"/>
                <a:gd name="connsiteX5" fmla="*/ 110 w 21600"/>
                <a:gd name="connsiteY5" fmla="*/ 0 h 21600"/>
                <a:gd name="connsiteX0" fmla="*/ 110 w 21600"/>
                <a:gd name="connsiteY0" fmla="*/ 0 h 21600"/>
                <a:gd name="connsiteX1" fmla="*/ 0 w 21600"/>
                <a:gd name="connsiteY1" fmla="*/ 14433 h 21600"/>
                <a:gd name="connsiteX2" fmla="*/ 21600 w 21600"/>
                <a:gd name="connsiteY2" fmla="*/ 21600 h 21600"/>
                <a:gd name="connsiteX3" fmla="*/ 21600 w 21600"/>
                <a:gd name="connsiteY3" fmla="*/ 6856 h 21600"/>
                <a:gd name="connsiteX4" fmla="*/ 14804 w 21600"/>
                <a:gd name="connsiteY4" fmla="*/ 608 h 21600"/>
                <a:gd name="connsiteX5" fmla="*/ 110 w 21600"/>
                <a:gd name="connsiteY5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600" h="21600" extrusionOk="0">
                  <a:moveTo>
                    <a:pt x="110" y="0"/>
                  </a:moveTo>
                  <a:cubicBezTo>
                    <a:pt x="73" y="4811"/>
                    <a:pt x="37" y="9622"/>
                    <a:pt x="0" y="14433"/>
                  </a:cubicBezTo>
                  <a:lnTo>
                    <a:pt x="21600" y="21600"/>
                  </a:lnTo>
                  <a:lnTo>
                    <a:pt x="21600" y="6856"/>
                  </a:lnTo>
                  <a:lnTo>
                    <a:pt x="14804" y="608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39" name="Triangle">
              <a:extLst>
                <a:ext uri="{FF2B5EF4-FFF2-40B4-BE49-F238E27FC236}">
                  <a16:creationId xmlns:a16="http://schemas.microsoft.com/office/drawing/2014/main" id="{7FA71809-4F5A-50D8-1A62-1B46E909617F}"/>
                </a:ext>
              </a:extLst>
            </p:cNvPr>
            <p:cNvSpPr/>
            <p:nvPr/>
          </p:nvSpPr>
          <p:spPr>
            <a:xfrm rot="16200000">
              <a:off x="7772725" y="1249677"/>
              <a:ext cx="679122" cy="598109"/>
            </a:xfrm>
            <a:custGeom>
              <a:avLst/>
              <a:gdLst>
                <a:gd name="connsiteX0" fmla="*/ 21600 w 21600"/>
                <a:gd name="connsiteY0" fmla="*/ 11705 h 21600"/>
                <a:gd name="connsiteX1" fmla="*/ 0 w 21600"/>
                <a:gd name="connsiteY1" fmla="*/ 0 h 21600"/>
                <a:gd name="connsiteX2" fmla="*/ 37 w 21600"/>
                <a:gd name="connsiteY2" fmla="*/ 10196 h 21600"/>
                <a:gd name="connsiteX3" fmla="*/ 0 w 21600"/>
                <a:gd name="connsiteY3" fmla="*/ 21600 h 21600"/>
                <a:gd name="connsiteX4" fmla="*/ 21600 w 21600"/>
                <a:gd name="connsiteY4" fmla="*/ 11705 h 21600"/>
                <a:gd name="connsiteX0" fmla="*/ 25841 w 25841"/>
                <a:gd name="connsiteY0" fmla="*/ 11705 h 21600"/>
                <a:gd name="connsiteX1" fmla="*/ 4241 w 25841"/>
                <a:gd name="connsiteY1" fmla="*/ 0 h 21600"/>
                <a:gd name="connsiteX2" fmla="*/ 0 w 25841"/>
                <a:gd name="connsiteY2" fmla="*/ 11522 h 21600"/>
                <a:gd name="connsiteX3" fmla="*/ 4241 w 25841"/>
                <a:gd name="connsiteY3" fmla="*/ 21600 h 21600"/>
                <a:gd name="connsiteX4" fmla="*/ 25841 w 25841"/>
                <a:gd name="connsiteY4" fmla="*/ 11705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41" h="21600" extrusionOk="0">
                  <a:moveTo>
                    <a:pt x="25841" y="11705"/>
                  </a:moveTo>
                  <a:lnTo>
                    <a:pt x="4241" y="0"/>
                  </a:lnTo>
                  <a:cubicBezTo>
                    <a:pt x="4253" y="3399"/>
                    <a:pt x="-12" y="8123"/>
                    <a:pt x="0" y="11522"/>
                  </a:cubicBezTo>
                  <a:cubicBezTo>
                    <a:pt x="-12" y="15323"/>
                    <a:pt x="4253" y="17799"/>
                    <a:pt x="4241" y="21600"/>
                  </a:cubicBezTo>
                  <a:lnTo>
                    <a:pt x="25841" y="1170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1" name="Triangle">
              <a:extLst>
                <a:ext uri="{FF2B5EF4-FFF2-40B4-BE49-F238E27FC236}">
                  <a16:creationId xmlns:a16="http://schemas.microsoft.com/office/drawing/2014/main" id="{7122F4F1-3099-91E5-1B6A-B846CA71CB26}"/>
                </a:ext>
              </a:extLst>
            </p:cNvPr>
            <p:cNvSpPr/>
            <p:nvPr/>
          </p:nvSpPr>
          <p:spPr>
            <a:xfrm rot="16200000">
              <a:off x="5617580" y="3029829"/>
              <a:ext cx="609585" cy="653623"/>
            </a:xfrm>
            <a:custGeom>
              <a:avLst/>
              <a:gdLst>
                <a:gd name="connsiteX0" fmla="*/ 0 w 25095"/>
                <a:gd name="connsiteY0" fmla="*/ 0 h 21600"/>
                <a:gd name="connsiteX1" fmla="*/ 424 w 25095"/>
                <a:gd name="connsiteY1" fmla="*/ 21600 h 21600"/>
                <a:gd name="connsiteX2" fmla="*/ 25095 w 25095"/>
                <a:gd name="connsiteY2" fmla="*/ 11692 h 21600"/>
                <a:gd name="connsiteX3" fmla="*/ 0 w 25095"/>
                <a:gd name="connsiteY3" fmla="*/ 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095" h="21600" extrusionOk="0">
                  <a:moveTo>
                    <a:pt x="0" y="0"/>
                  </a:moveTo>
                  <a:cubicBezTo>
                    <a:pt x="141" y="7200"/>
                    <a:pt x="283" y="14400"/>
                    <a:pt x="424" y="21600"/>
                  </a:cubicBezTo>
                  <a:lnTo>
                    <a:pt x="25095" y="11692"/>
                  </a:lnTo>
                  <a:cubicBezTo>
                    <a:pt x="17895" y="7845"/>
                    <a:pt x="7200" y="3847"/>
                    <a:pt x="0" y="0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3" name="Triangle">
              <a:extLst>
                <a:ext uri="{FF2B5EF4-FFF2-40B4-BE49-F238E27FC236}">
                  <a16:creationId xmlns:a16="http://schemas.microsoft.com/office/drawing/2014/main" id="{0325E16B-B560-5995-7843-35279410B8D8}"/>
                </a:ext>
              </a:extLst>
            </p:cNvPr>
            <p:cNvSpPr/>
            <p:nvPr/>
          </p:nvSpPr>
          <p:spPr>
            <a:xfrm rot="16200000">
              <a:off x="8386438" y="4026738"/>
              <a:ext cx="561399" cy="628999"/>
            </a:xfrm>
            <a:custGeom>
              <a:avLst/>
              <a:gdLst>
                <a:gd name="connsiteX0" fmla="*/ 0 w 21600"/>
                <a:gd name="connsiteY0" fmla="*/ 21600 h 21600"/>
                <a:gd name="connsiteX1" fmla="*/ 21600 w 21600"/>
                <a:gd name="connsiteY1" fmla="*/ 10101 h 21600"/>
                <a:gd name="connsiteX2" fmla="*/ 14785 w 21600"/>
                <a:gd name="connsiteY2" fmla="*/ 6536 h 21600"/>
                <a:gd name="connsiteX3" fmla="*/ 1567 w 21600"/>
                <a:gd name="connsiteY3" fmla="*/ 0 h 21600"/>
                <a:gd name="connsiteX4" fmla="*/ 0 w 21600"/>
                <a:gd name="connsiteY4" fmla="*/ 21600 h 21600"/>
                <a:gd name="connsiteX0" fmla="*/ 0 w 21600"/>
                <a:gd name="connsiteY0" fmla="*/ 21600 h 21600"/>
                <a:gd name="connsiteX1" fmla="*/ 21600 w 21600"/>
                <a:gd name="connsiteY1" fmla="*/ 10101 h 21600"/>
                <a:gd name="connsiteX2" fmla="*/ 15315 w 21600"/>
                <a:gd name="connsiteY2" fmla="*/ 863 h 21600"/>
                <a:gd name="connsiteX3" fmla="*/ 1567 w 21600"/>
                <a:gd name="connsiteY3" fmla="*/ 0 h 21600"/>
                <a:gd name="connsiteX4" fmla="*/ 0 w 21600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0101"/>
                  </a:lnTo>
                  <a:lnTo>
                    <a:pt x="15315" y="863"/>
                  </a:lnTo>
                  <a:lnTo>
                    <a:pt x="1567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46B1E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0" name="Shape">
              <a:extLst>
                <a:ext uri="{FF2B5EF4-FFF2-40B4-BE49-F238E27FC236}">
                  <a16:creationId xmlns:a16="http://schemas.microsoft.com/office/drawing/2014/main" id="{3E823A75-21E5-88BF-A943-C981F9433B7A}"/>
                </a:ext>
              </a:extLst>
            </p:cNvPr>
            <p:cNvSpPr/>
            <p:nvPr/>
          </p:nvSpPr>
          <p:spPr>
            <a:xfrm rot="16200000">
              <a:off x="7277413" y="717836"/>
              <a:ext cx="1961921" cy="2895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332" extrusionOk="0">
                  <a:moveTo>
                    <a:pt x="14929" y="0"/>
                  </a:moveTo>
                  <a:lnTo>
                    <a:pt x="14929" y="11799"/>
                  </a:lnTo>
                  <a:lnTo>
                    <a:pt x="20280" y="9761"/>
                  </a:lnTo>
                  <a:cubicBezTo>
                    <a:pt x="20909" y="9520"/>
                    <a:pt x="21600" y="9999"/>
                    <a:pt x="21240" y="10421"/>
                  </a:cubicBezTo>
                  <a:lnTo>
                    <a:pt x="12699" y="20396"/>
                  </a:lnTo>
                  <a:cubicBezTo>
                    <a:pt x="11930" y="21297"/>
                    <a:pt x="10221" y="21600"/>
                    <a:pt x="8896" y="21072"/>
                  </a:cubicBezTo>
                  <a:lnTo>
                    <a:pt x="0" y="17521"/>
                  </a:lnTo>
                  <a:lnTo>
                    <a:pt x="7552" y="14622"/>
                  </a:lnTo>
                  <a:lnTo>
                    <a:pt x="7552" y="3024"/>
                  </a:lnTo>
                  <a:lnTo>
                    <a:pt x="14929" y="0"/>
                  </a:lnTo>
                  <a:close/>
                </a:path>
              </a:pathLst>
            </a:custGeom>
            <a:solidFill>
              <a:srgbClr val="84E29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/>
            </a:p>
          </p:txBody>
        </p:sp>
        <p:sp>
          <p:nvSpPr>
            <p:cNvPr id="42" name="Shape">
              <a:extLst>
                <a:ext uri="{FF2B5EF4-FFF2-40B4-BE49-F238E27FC236}">
                  <a16:creationId xmlns:a16="http://schemas.microsoft.com/office/drawing/2014/main" id="{C6FA36F1-01E9-CC6A-DE3D-ECF664B0CE07}"/>
                </a:ext>
              </a:extLst>
            </p:cNvPr>
            <p:cNvSpPr/>
            <p:nvPr/>
          </p:nvSpPr>
          <p:spPr>
            <a:xfrm rot="16200000">
              <a:off x="4946926" y="2339796"/>
              <a:ext cx="2746555" cy="16072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82" extrusionOk="0">
                  <a:moveTo>
                    <a:pt x="0" y="16544"/>
                  </a:moveTo>
                  <a:lnTo>
                    <a:pt x="10848" y="5603"/>
                  </a:lnTo>
                  <a:lnTo>
                    <a:pt x="7006" y="1804"/>
                  </a:lnTo>
                  <a:cubicBezTo>
                    <a:pt x="6556" y="1359"/>
                    <a:pt x="6739" y="180"/>
                    <a:pt x="7260" y="174"/>
                  </a:cubicBezTo>
                  <a:lnTo>
                    <a:pt x="19572" y="0"/>
                  </a:lnTo>
                  <a:cubicBezTo>
                    <a:pt x="20685" y="-18"/>
                    <a:pt x="21589" y="1515"/>
                    <a:pt x="21593" y="3415"/>
                  </a:cubicBezTo>
                  <a:lnTo>
                    <a:pt x="21600" y="16165"/>
                  </a:lnTo>
                  <a:lnTo>
                    <a:pt x="16157" y="10827"/>
                  </a:lnTo>
                  <a:lnTo>
                    <a:pt x="5496" y="21582"/>
                  </a:lnTo>
                  <a:lnTo>
                    <a:pt x="0" y="16544"/>
                  </a:lnTo>
                  <a:close/>
                </a:path>
              </a:pathLst>
            </a:custGeom>
            <a:solidFill>
              <a:srgbClr val="B4E5A2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/>
            </a:p>
          </p:txBody>
        </p:sp>
        <p:sp>
          <p:nvSpPr>
            <p:cNvPr id="44" name="Shape">
              <a:extLst>
                <a:ext uri="{FF2B5EF4-FFF2-40B4-BE49-F238E27FC236}">
                  <a16:creationId xmlns:a16="http://schemas.microsoft.com/office/drawing/2014/main" id="{1BF64F1C-BC21-2AF4-E367-DDFBDC849561}"/>
                </a:ext>
              </a:extLst>
            </p:cNvPr>
            <p:cNvSpPr/>
            <p:nvPr/>
          </p:nvSpPr>
          <p:spPr>
            <a:xfrm rot="16200000">
              <a:off x="6789740" y="3173083"/>
              <a:ext cx="2344699" cy="23660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69" h="21600" extrusionOk="0">
                  <a:moveTo>
                    <a:pt x="21269" y="21600"/>
                  </a:moveTo>
                  <a:lnTo>
                    <a:pt x="8619" y="14399"/>
                  </a:lnTo>
                  <a:lnTo>
                    <a:pt x="8607" y="19552"/>
                  </a:lnTo>
                  <a:cubicBezTo>
                    <a:pt x="8607" y="20157"/>
                    <a:pt x="7811" y="20374"/>
                    <a:pt x="7507" y="19851"/>
                  </a:cubicBezTo>
                  <a:lnTo>
                    <a:pt x="319" y="7524"/>
                  </a:lnTo>
                  <a:cubicBezTo>
                    <a:pt x="-331" y="6413"/>
                    <a:pt x="47" y="4978"/>
                    <a:pt x="1155" y="4332"/>
                  </a:cubicBezTo>
                  <a:lnTo>
                    <a:pt x="8615" y="0"/>
                  </a:lnTo>
                  <a:lnTo>
                    <a:pt x="8623" y="7287"/>
                  </a:lnTo>
                  <a:lnTo>
                    <a:pt x="21058" y="14366"/>
                  </a:lnTo>
                  <a:lnTo>
                    <a:pt x="21269" y="21600"/>
                  </a:lnTo>
                  <a:close/>
                </a:path>
              </a:pathLst>
            </a:custGeom>
            <a:solidFill>
              <a:srgbClr val="46B1E1"/>
            </a:solidFill>
            <a:ln w="12700">
              <a:miter lim="400000"/>
            </a:ln>
          </p:spPr>
          <p:txBody>
            <a:bodyPr lIns="28575" tIns="28575" rIns="28575" bIns="28575" anchor="ctr"/>
            <a:lstStyle/>
            <a:p>
              <a:pPr>
                <a:defRPr sz="3000">
                  <a:solidFill>
                    <a:srgbClr val="FFFFFF"/>
                  </a:solidFill>
                </a:defRPr>
              </a:pPr>
              <a:endParaRPr sz="2250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FD5E08D-3AAD-C20E-D635-7C9371E2B059}"/>
              </a:ext>
            </a:extLst>
          </p:cNvPr>
          <p:cNvSpPr/>
          <p:nvPr/>
        </p:nvSpPr>
        <p:spPr>
          <a:xfrm>
            <a:off x="9891529" y="1502179"/>
            <a:ext cx="2139308" cy="1655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800" dirty="0" err="1"/>
              <a:t>Lorem</a:t>
            </a:r>
            <a:r>
              <a:rPr lang="it-IT" sz="800" dirty="0"/>
              <a:t> </a:t>
            </a:r>
            <a:r>
              <a:rPr lang="it-IT" sz="800" dirty="0" err="1"/>
              <a:t>ipsum</a:t>
            </a:r>
            <a:r>
              <a:rPr lang="it-IT" sz="800" dirty="0"/>
              <a:t> dolor </a:t>
            </a:r>
            <a:r>
              <a:rPr lang="it-IT" sz="800" dirty="0" err="1"/>
              <a:t>sit</a:t>
            </a:r>
            <a:r>
              <a:rPr lang="it-IT" sz="800" dirty="0"/>
              <a:t> </a:t>
            </a:r>
            <a:r>
              <a:rPr lang="it-IT" sz="800" dirty="0" err="1"/>
              <a:t>amet</a:t>
            </a:r>
            <a:r>
              <a:rPr lang="it-IT" sz="800" dirty="0"/>
              <a:t>, </a:t>
            </a:r>
            <a:r>
              <a:rPr lang="it-IT" sz="800" dirty="0" err="1"/>
              <a:t>consectetuer</a:t>
            </a:r>
            <a:r>
              <a:rPr lang="it-IT" sz="800" dirty="0"/>
              <a:t> </a:t>
            </a:r>
            <a:r>
              <a:rPr lang="it-IT" sz="800" dirty="0" err="1"/>
              <a:t>adipiscing</a:t>
            </a:r>
            <a:r>
              <a:rPr lang="it-IT" sz="800" dirty="0"/>
              <a:t> </a:t>
            </a:r>
            <a:r>
              <a:rPr lang="it-IT" sz="800" dirty="0" err="1"/>
              <a:t>elit</a:t>
            </a:r>
            <a:r>
              <a:rPr lang="it-IT" sz="800" dirty="0"/>
              <a:t>. </a:t>
            </a:r>
            <a:r>
              <a:rPr lang="it-IT" sz="800" dirty="0" err="1"/>
              <a:t>Maecenas</a:t>
            </a:r>
            <a:r>
              <a:rPr lang="it-IT" sz="800" dirty="0"/>
              <a:t> </a:t>
            </a:r>
            <a:r>
              <a:rPr lang="it-IT" sz="800" dirty="0" err="1"/>
              <a:t>porttitor</a:t>
            </a:r>
            <a:r>
              <a:rPr lang="it-IT" sz="800" dirty="0"/>
              <a:t> </a:t>
            </a:r>
            <a:r>
              <a:rPr lang="it-IT" sz="800" dirty="0" err="1"/>
              <a:t>congue</a:t>
            </a:r>
            <a:r>
              <a:rPr lang="it-IT" sz="800" dirty="0"/>
              <a:t> massa. </a:t>
            </a:r>
            <a:r>
              <a:rPr lang="it-IT" sz="800" dirty="0" err="1"/>
              <a:t>Fusce</a:t>
            </a:r>
            <a:r>
              <a:rPr lang="it-IT" sz="800" dirty="0"/>
              <a:t> </a:t>
            </a:r>
            <a:r>
              <a:rPr lang="it-IT" sz="800" dirty="0" err="1"/>
              <a:t>posuere</a:t>
            </a:r>
            <a:r>
              <a:rPr lang="it-IT" sz="800" dirty="0"/>
              <a:t>, magna sed pulvinar </a:t>
            </a:r>
            <a:r>
              <a:rPr lang="it-IT" sz="800" dirty="0" err="1"/>
              <a:t>ultricies</a:t>
            </a:r>
            <a:r>
              <a:rPr lang="it-IT" sz="800" dirty="0"/>
              <a:t>, </a:t>
            </a:r>
            <a:r>
              <a:rPr lang="it-IT" sz="800" dirty="0" err="1"/>
              <a:t>purus</a:t>
            </a:r>
            <a:r>
              <a:rPr lang="it-IT" sz="800" dirty="0"/>
              <a:t> </a:t>
            </a:r>
            <a:r>
              <a:rPr lang="it-IT" sz="800" dirty="0" err="1"/>
              <a:t>lectus</a:t>
            </a:r>
            <a:r>
              <a:rPr lang="it-IT" sz="800" dirty="0"/>
              <a:t> </a:t>
            </a:r>
            <a:r>
              <a:rPr lang="it-IT" sz="800" dirty="0" err="1"/>
              <a:t>malesuada</a:t>
            </a:r>
            <a:r>
              <a:rPr lang="it-IT" sz="800" dirty="0"/>
              <a:t> libero, </a:t>
            </a:r>
            <a:r>
              <a:rPr lang="it-IT" sz="800" dirty="0" err="1"/>
              <a:t>sit</a:t>
            </a:r>
            <a:r>
              <a:rPr lang="it-IT" sz="800" dirty="0"/>
              <a:t> </a:t>
            </a:r>
            <a:r>
              <a:rPr lang="it-IT" sz="800" dirty="0" err="1"/>
              <a:t>amet</a:t>
            </a:r>
            <a:r>
              <a:rPr lang="it-IT" sz="800" dirty="0"/>
              <a:t> commodo magna eros </a:t>
            </a:r>
            <a:r>
              <a:rPr lang="it-IT" sz="800" dirty="0" err="1"/>
              <a:t>quis</a:t>
            </a:r>
            <a:r>
              <a:rPr lang="it-IT" sz="800" dirty="0"/>
              <a:t> urna.</a:t>
            </a:r>
          </a:p>
          <a:p>
            <a:endParaRPr lang="it-IT" sz="800" dirty="0"/>
          </a:p>
          <a:p>
            <a:r>
              <a:rPr lang="it-IT" sz="800" dirty="0"/>
              <a:t>Nunc viverra </a:t>
            </a:r>
            <a:r>
              <a:rPr lang="it-IT" sz="800" dirty="0" err="1"/>
              <a:t>imperdiet</a:t>
            </a:r>
            <a:r>
              <a:rPr lang="it-IT" sz="800" dirty="0"/>
              <a:t> </a:t>
            </a:r>
            <a:r>
              <a:rPr lang="it-IT" sz="800" dirty="0" err="1"/>
              <a:t>enim</a:t>
            </a:r>
            <a:r>
              <a:rPr lang="it-IT" sz="800" dirty="0"/>
              <a:t>. </a:t>
            </a:r>
            <a:r>
              <a:rPr lang="it-IT" sz="800" dirty="0" err="1"/>
              <a:t>Fusce</a:t>
            </a:r>
            <a:r>
              <a:rPr lang="it-IT" sz="800" dirty="0"/>
              <a:t> est. </a:t>
            </a:r>
            <a:r>
              <a:rPr lang="it-IT" sz="800" dirty="0" err="1"/>
              <a:t>Vivamus</a:t>
            </a:r>
            <a:r>
              <a:rPr lang="it-IT" sz="800" dirty="0"/>
              <a:t> a </a:t>
            </a:r>
            <a:r>
              <a:rPr lang="it-IT" sz="800" dirty="0" err="1"/>
              <a:t>tellus</a:t>
            </a:r>
            <a:r>
              <a:rPr lang="it-IT" sz="800" dirty="0"/>
              <a:t>.</a:t>
            </a:r>
          </a:p>
          <a:p>
            <a:endParaRPr lang="it-IT" sz="800" dirty="0"/>
          </a:p>
          <a:p>
            <a:r>
              <a:rPr lang="it-IT" sz="800" dirty="0" err="1"/>
              <a:t>Pellentesque</a:t>
            </a:r>
            <a:r>
              <a:rPr lang="it-IT" sz="800" dirty="0"/>
              <a:t> </a:t>
            </a:r>
            <a:r>
              <a:rPr lang="it-IT" sz="800" dirty="0" err="1"/>
              <a:t>habitant</a:t>
            </a:r>
            <a:r>
              <a:rPr lang="it-IT" sz="800" dirty="0"/>
              <a:t> morbi </a:t>
            </a:r>
            <a:r>
              <a:rPr lang="it-IT" sz="800" dirty="0" err="1"/>
              <a:t>tristique</a:t>
            </a:r>
            <a:r>
              <a:rPr lang="it-IT" sz="800" dirty="0"/>
              <a:t> </a:t>
            </a:r>
            <a:r>
              <a:rPr lang="it-IT" sz="800" dirty="0" err="1"/>
              <a:t>senectus</a:t>
            </a:r>
            <a:r>
              <a:rPr lang="it-IT" sz="800" dirty="0"/>
              <a:t> et </a:t>
            </a:r>
            <a:r>
              <a:rPr lang="it-IT" sz="800" dirty="0" err="1"/>
              <a:t>netus</a:t>
            </a:r>
            <a:r>
              <a:rPr lang="it-IT" sz="800" dirty="0"/>
              <a:t> et </a:t>
            </a:r>
            <a:r>
              <a:rPr lang="it-IT" sz="800" dirty="0" err="1"/>
              <a:t>malesuada</a:t>
            </a:r>
            <a:r>
              <a:rPr lang="it-IT" sz="800" dirty="0"/>
              <a:t> </a:t>
            </a:r>
            <a:r>
              <a:rPr lang="it-IT" sz="800" dirty="0" err="1"/>
              <a:t>fames</a:t>
            </a:r>
            <a:r>
              <a:rPr lang="it-IT" sz="800" dirty="0"/>
              <a:t> </a:t>
            </a:r>
            <a:r>
              <a:rPr lang="it-IT" sz="800" dirty="0" err="1"/>
              <a:t>ac</a:t>
            </a:r>
            <a:r>
              <a:rPr lang="it-IT" sz="800" dirty="0"/>
              <a:t> </a:t>
            </a:r>
            <a:r>
              <a:rPr lang="it-IT" sz="800" dirty="0" err="1"/>
              <a:t>turpis</a:t>
            </a:r>
            <a:r>
              <a:rPr lang="it-IT" sz="800" dirty="0"/>
              <a:t> </a:t>
            </a:r>
            <a:r>
              <a:rPr lang="it-IT" sz="800" dirty="0" err="1"/>
              <a:t>egestas</a:t>
            </a:r>
            <a:r>
              <a:rPr lang="it-IT" sz="800" dirty="0"/>
              <a:t>. </a:t>
            </a:r>
            <a:r>
              <a:rPr lang="it-IT" sz="800" dirty="0" err="1"/>
              <a:t>Proin</a:t>
            </a:r>
            <a:r>
              <a:rPr lang="it-IT" sz="800" dirty="0"/>
              <a:t> </a:t>
            </a:r>
            <a:r>
              <a:rPr lang="it-IT" sz="800" dirty="0" err="1"/>
              <a:t>pharetra</a:t>
            </a:r>
            <a:r>
              <a:rPr lang="it-IT" sz="800" dirty="0"/>
              <a:t> </a:t>
            </a:r>
            <a:r>
              <a:rPr lang="it-IT" sz="800" dirty="0" err="1"/>
              <a:t>nonummy</a:t>
            </a:r>
            <a:r>
              <a:rPr lang="it-IT" sz="800" dirty="0"/>
              <a:t> </a:t>
            </a:r>
            <a:r>
              <a:rPr lang="it-IT" sz="800" dirty="0" err="1"/>
              <a:t>pede</a:t>
            </a:r>
            <a:r>
              <a:rPr lang="it-IT" sz="800" dirty="0"/>
              <a:t>. </a:t>
            </a:r>
            <a:r>
              <a:rPr lang="it-IT" sz="800" dirty="0" err="1"/>
              <a:t>Mauris</a:t>
            </a:r>
            <a:r>
              <a:rPr lang="it-IT" sz="800" dirty="0"/>
              <a:t> et orci.</a:t>
            </a:r>
          </a:p>
          <a:p>
            <a:endParaRPr lang="en-US" sz="80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B486FFE-337B-91A6-845F-27C7468C4E48}"/>
              </a:ext>
            </a:extLst>
          </p:cNvPr>
          <p:cNvSpPr/>
          <p:nvPr/>
        </p:nvSpPr>
        <p:spPr>
          <a:xfrm>
            <a:off x="4333597" y="4847886"/>
            <a:ext cx="2139308" cy="1655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80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it-IT" sz="800"/>
          </a:p>
          <a:p>
            <a:r>
              <a:rPr lang="it-IT" sz="800"/>
              <a:t>Nunc viverra imperdiet enim. Fusce est. Vivamus a tellus.</a:t>
            </a:r>
          </a:p>
          <a:p>
            <a:endParaRPr lang="it-IT" sz="800"/>
          </a:p>
          <a:p>
            <a:r>
              <a:rPr lang="it-IT" sz="800"/>
              <a:t>Pellentesque habitant morbi tristique senectus et netus et malesuada fames ac turpis egestas. Proin pharetra nonummy pede. Mauris et orci.</a:t>
            </a:r>
          </a:p>
          <a:p>
            <a:endParaRPr lang="en-US" sz="800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F22945-6DA0-946E-E7D8-A17F93CB5E5A}"/>
              </a:ext>
            </a:extLst>
          </p:cNvPr>
          <p:cNvGrpSpPr/>
          <p:nvPr/>
        </p:nvGrpSpPr>
        <p:grpSpPr>
          <a:xfrm>
            <a:off x="1119606" y="3429000"/>
            <a:ext cx="1649616" cy="1520588"/>
            <a:chOff x="1897372" y="3429000"/>
            <a:chExt cx="1649616" cy="1520588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0320278-443D-F6C1-C45E-601D95A3D08D}"/>
                </a:ext>
              </a:extLst>
            </p:cNvPr>
            <p:cNvSpPr/>
            <p:nvPr/>
          </p:nvSpPr>
          <p:spPr>
            <a:xfrm>
              <a:off x="1897372" y="3429000"/>
              <a:ext cx="1649616" cy="1520588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rgbClr val="48AE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raphic 31" descr="Magnifying glass with solid fill">
              <a:extLst>
                <a:ext uri="{FF2B5EF4-FFF2-40B4-BE49-F238E27FC236}">
                  <a16:creationId xmlns:a16="http://schemas.microsoft.com/office/drawing/2014/main" id="{53A67BB4-E473-1223-931E-70D6BF8C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63140" y="3732094"/>
              <a:ext cx="914400" cy="914400"/>
            </a:xfrm>
            <a:prstGeom prst="rect">
              <a:avLst/>
            </a:prstGeom>
          </p:spPr>
        </p:pic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4F22AAC2-BC1A-0B5C-CBCD-55B8A814DA2A}"/>
              </a:ext>
            </a:extLst>
          </p:cNvPr>
          <p:cNvSpPr/>
          <p:nvPr/>
        </p:nvSpPr>
        <p:spPr>
          <a:xfrm>
            <a:off x="3098078" y="1593852"/>
            <a:ext cx="2139308" cy="16557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800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it-IT" sz="800" dirty="0"/>
          </a:p>
          <a:p>
            <a:r>
              <a:rPr lang="it-IT" sz="800" dirty="0"/>
              <a:t>Nunc viverra imperdiet enim. Fusce est. Vivamus a tellus.</a:t>
            </a:r>
          </a:p>
          <a:p>
            <a:endParaRPr lang="it-IT" sz="800" dirty="0"/>
          </a:p>
          <a:p>
            <a:r>
              <a:rPr lang="it-IT" sz="800" dirty="0"/>
              <a:t>Pellentesque habitant morbi tristique senectus et netus et malesuada fames ac turpis egestas. Proin pharetra nonummy pede. Mauris et orci.</a:t>
            </a:r>
          </a:p>
          <a:p>
            <a:endParaRPr lang="en-US" sz="8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E9CA9C7-9F41-B2D0-9F48-5CFEE0C3C9A6}"/>
              </a:ext>
            </a:extLst>
          </p:cNvPr>
          <p:cNvSpPr/>
          <p:nvPr/>
        </p:nvSpPr>
        <p:spPr>
          <a:xfrm>
            <a:off x="3084222" y="1085850"/>
            <a:ext cx="1921150" cy="371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 err="1"/>
              <a:t>Lorem</a:t>
            </a:r>
            <a:r>
              <a:rPr lang="it-IT" b="1" dirty="0"/>
              <a:t> </a:t>
            </a:r>
            <a:r>
              <a:rPr lang="it-IT" b="1" dirty="0" err="1"/>
              <a:t>ipsum</a:t>
            </a:r>
            <a:endParaRPr lang="en-US" b="1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1D124FF-0B19-53BB-647E-F377D26A9DD3}"/>
              </a:ext>
            </a:extLst>
          </p:cNvPr>
          <p:cNvSpPr/>
          <p:nvPr/>
        </p:nvSpPr>
        <p:spPr>
          <a:xfrm>
            <a:off x="9853017" y="1018652"/>
            <a:ext cx="1921150" cy="371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 err="1"/>
              <a:t>Lorem</a:t>
            </a:r>
            <a:r>
              <a:rPr lang="it-IT" b="1" dirty="0"/>
              <a:t> </a:t>
            </a:r>
            <a:r>
              <a:rPr lang="it-IT" b="1" dirty="0" err="1"/>
              <a:t>ipsum</a:t>
            </a:r>
            <a:endParaRPr lang="en-US" b="1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5917A6F-4734-32B2-528F-AAE3B9F5FBD0}"/>
              </a:ext>
            </a:extLst>
          </p:cNvPr>
          <p:cNvSpPr/>
          <p:nvPr/>
        </p:nvSpPr>
        <p:spPr>
          <a:xfrm>
            <a:off x="4333597" y="4332017"/>
            <a:ext cx="1582964" cy="371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b="1" dirty="0" err="1"/>
              <a:t>Lorem</a:t>
            </a:r>
            <a:r>
              <a:rPr lang="it-IT" b="1" dirty="0"/>
              <a:t> </a:t>
            </a:r>
            <a:r>
              <a:rPr lang="it-IT" b="1" dirty="0" err="1"/>
              <a:t>ipsum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47042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3EF07E6-BA87-0796-58A6-959E804B0767}"/>
              </a:ext>
            </a:extLst>
          </p:cNvPr>
          <p:cNvSpPr/>
          <p:nvPr/>
        </p:nvSpPr>
        <p:spPr>
          <a:xfrm>
            <a:off x="4206519" y="2226612"/>
            <a:ext cx="2970306" cy="1574146"/>
          </a:xfrm>
          <a:prstGeom prst="roundRect">
            <a:avLst/>
          </a:prstGeom>
          <a:blipFill dpi="0" rotWithShape="1"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0098D89-2B75-BDAC-C9A8-D0F976346CDA}"/>
              </a:ext>
            </a:extLst>
          </p:cNvPr>
          <p:cNvSpPr/>
          <p:nvPr/>
        </p:nvSpPr>
        <p:spPr>
          <a:xfrm>
            <a:off x="4206519" y="4286907"/>
            <a:ext cx="2970306" cy="1574146"/>
          </a:xfrm>
          <a:prstGeom prst="roundRect">
            <a:avLst/>
          </a:pr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D1C0DAA-8B35-01AA-DDF6-D6FD54BF83E5}"/>
              </a:ext>
            </a:extLst>
          </p:cNvPr>
          <p:cNvSpPr/>
          <p:nvPr/>
        </p:nvSpPr>
        <p:spPr>
          <a:xfrm>
            <a:off x="8059349" y="2226612"/>
            <a:ext cx="2970306" cy="1574146"/>
          </a:xfrm>
          <a:prstGeom prst="roundRect">
            <a:avLst/>
          </a:prstGeom>
          <a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8FF774-077C-BE5D-EF00-063240D046C4}"/>
              </a:ext>
            </a:extLst>
          </p:cNvPr>
          <p:cNvSpPr/>
          <p:nvPr/>
        </p:nvSpPr>
        <p:spPr>
          <a:xfrm>
            <a:off x="8059349" y="4286907"/>
            <a:ext cx="2970306" cy="1574146"/>
          </a:xfrm>
          <a:prstGeom prst="roundRect">
            <a:avLst/>
          </a:prstGeom>
          <a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orem">
            <a:extLst>
              <a:ext uri="{FF2B5EF4-FFF2-40B4-BE49-F238E27FC236}">
                <a16:creationId xmlns:a16="http://schemas.microsoft.com/office/drawing/2014/main" id="{0A18A352-3AD8-02D1-7483-1EB227CF264D}"/>
              </a:ext>
            </a:extLst>
          </p:cNvPr>
          <p:cNvSpPr txBox="1"/>
          <p:nvPr/>
        </p:nvSpPr>
        <p:spPr>
          <a:xfrm>
            <a:off x="3280901" y="1160478"/>
            <a:ext cx="5372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8CB7D3-DD8E-A013-7626-FD3C63780646}"/>
              </a:ext>
            </a:extLst>
          </p:cNvPr>
          <p:cNvSpPr/>
          <p:nvPr/>
        </p:nvSpPr>
        <p:spPr>
          <a:xfrm>
            <a:off x="1537605" y="0"/>
            <a:ext cx="10654395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DA141-1BDE-DAD4-38A9-789C8DAAA75F}"/>
              </a:ext>
            </a:extLst>
          </p:cNvPr>
          <p:cNvSpPr/>
          <p:nvPr/>
        </p:nvSpPr>
        <p:spPr>
          <a:xfrm>
            <a:off x="0" y="0"/>
            <a:ext cx="77776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A202E4-4AEE-3930-0E37-64A2D413BDFF}"/>
              </a:ext>
            </a:extLst>
          </p:cNvPr>
          <p:cNvSpPr/>
          <p:nvPr/>
        </p:nvSpPr>
        <p:spPr>
          <a:xfrm>
            <a:off x="777766" y="0"/>
            <a:ext cx="777766" cy="68580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CB633D-68B3-6937-69DF-8401B0758F49}"/>
              </a:ext>
            </a:extLst>
          </p:cNvPr>
          <p:cNvSpPr>
            <a:spLocks/>
          </p:cNvSpPr>
          <p:nvPr/>
        </p:nvSpPr>
        <p:spPr>
          <a:xfrm>
            <a:off x="1555532" y="0"/>
            <a:ext cx="10636467" cy="6858000"/>
          </a:xfrm>
          <a:prstGeom prst="rect">
            <a:avLst/>
          </a:prstGeom>
          <a:blipFill dpi="0" rotWithShape="1">
            <a:blip r:embed="rId10">
              <a:alphaModFix amt="18000"/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C1185-C844-BC1F-67A9-B56F12074F9F}"/>
              </a:ext>
            </a:extLst>
          </p:cNvPr>
          <p:cNvSpPr txBox="1"/>
          <p:nvPr/>
        </p:nvSpPr>
        <p:spPr>
          <a:xfrm>
            <a:off x="1537605" y="-121916"/>
            <a:ext cx="4348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OUR GOALS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5BD593-F77E-364F-4477-522EF70CEA80}"/>
              </a:ext>
            </a:extLst>
          </p:cNvPr>
          <p:cNvGrpSpPr/>
          <p:nvPr/>
        </p:nvGrpSpPr>
        <p:grpSpPr>
          <a:xfrm>
            <a:off x="1707445" y="801414"/>
            <a:ext cx="3013464" cy="136003"/>
            <a:chOff x="3280901" y="801414"/>
            <a:chExt cx="3013464" cy="13600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C60200-9562-C095-67A5-609740E98EA3}"/>
                </a:ext>
              </a:extLst>
            </p:cNvPr>
            <p:cNvSpPr/>
            <p:nvPr/>
          </p:nvSpPr>
          <p:spPr>
            <a:xfrm>
              <a:off x="3280901" y="801414"/>
              <a:ext cx="602693" cy="1360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0803CC-720A-410B-20BC-24924D3921F9}"/>
                </a:ext>
              </a:extLst>
            </p:cNvPr>
            <p:cNvSpPr/>
            <p:nvPr/>
          </p:nvSpPr>
          <p:spPr>
            <a:xfrm>
              <a:off x="3883594" y="801414"/>
              <a:ext cx="602693" cy="13600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79DE8-9DAE-920D-9E96-EB9D75FCCFB0}"/>
                </a:ext>
              </a:extLst>
            </p:cNvPr>
            <p:cNvSpPr/>
            <p:nvPr/>
          </p:nvSpPr>
          <p:spPr>
            <a:xfrm>
              <a:off x="5088980" y="801414"/>
              <a:ext cx="602693" cy="1360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ECDE7F-91EF-C464-0BF8-EE1EE4E0004D}"/>
                </a:ext>
              </a:extLst>
            </p:cNvPr>
            <p:cNvSpPr/>
            <p:nvPr/>
          </p:nvSpPr>
          <p:spPr>
            <a:xfrm>
              <a:off x="4486286" y="801414"/>
              <a:ext cx="602693" cy="1360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524A51-03F1-8C88-924E-61CBF5263F37}"/>
                </a:ext>
              </a:extLst>
            </p:cNvPr>
            <p:cNvSpPr/>
            <p:nvPr/>
          </p:nvSpPr>
          <p:spPr>
            <a:xfrm>
              <a:off x="5691672" y="801414"/>
              <a:ext cx="602693" cy="1360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87EFBC6-95FA-E127-465D-4ACE1CD63099}"/>
              </a:ext>
            </a:extLst>
          </p:cNvPr>
          <p:cNvGrpSpPr/>
          <p:nvPr/>
        </p:nvGrpSpPr>
        <p:grpSpPr>
          <a:xfrm>
            <a:off x="337537" y="3429000"/>
            <a:ext cx="1649616" cy="1520588"/>
            <a:chOff x="1897372" y="3429000"/>
            <a:chExt cx="1649616" cy="1520588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0320278-443D-F6C1-C45E-601D95A3D08D}"/>
                </a:ext>
              </a:extLst>
            </p:cNvPr>
            <p:cNvSpPr/>
            <p:nvPr/>
          </p:nvSpPr>
          <p:spPr>
            <a:xfrm>
              <a:off x="1897372" y="3429000"/>
              <a:ext cx="1649616" cy="1520588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rgbClr val="48AE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raphic 31" descr="Magnifying glass with solid fill">
              <a:extLst>
                <a:ext uri="{FF2B5EF4-FFF2-40B4-BE49-F238E27FC236}">
                  <a16:creationId xmlns:a16="http://schemas.microsoft.com/office/drawing/2014/main" id="{53A67BB4-E473-1223-931E-70D6BF8C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263140" y="3732094"/>
              <a:ext cx="914400" cy="9144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D7B3CBD-BEC5-7DB3-A732-A92033A79502}"/>
              </a:ext>
            </a:extLst>
          </p:cNvPr>
          <p:cNvGrpSpPr/>
          <p:nvPr/>
        </p:nvGrpSpPr>
        <p:grpSpPr>
          <a:xfrm>
            <a:off x="2310138" y="2099066"/>
            <a:ext cx="8086847" cy="1180054"/>
            <a:chOff x="2370298" y="2448652"/>
            <a:chExt cx="8086847" cy="1180054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60BF2CA5-8802-3532-B8A4-B177C69AF1C9}"/>
                </a:ext>
              </a:extLst>
            </p:cNvPr>
            <p:cNvSpPr/>
            <p:nvPr/>
          </p:nvSpPr>
          <p:spPr>
            <a:xfrm>
              <a:off x="2370298" y="2448652"/>
              <a:ext cx="8086847" cy="1180054"/>
            </a:xfrm>
            <a:custGeom>
              <a:avLst/>
              <a:gdLst>
                <a:gd name="connsiteX0" fmla="*/ 0 w 9352547"/>
                <a:gd name="connsiteY0" fmla="*/ 0 h 1364748"/>
                <a:gd name="connsiteX1" fmla="*/ 1752600 w 9352547"/>
                <a:gd name="connsiteY1" fmla="*/ 0 h 1364748"/>
                <a:gd name="connsiteX2" fmla="*/ 3793960 w 9352547"/>
                <a:gd name="connsiteY2" fmla="*/ 0 h 1364748"/>
                <a:gd name="connsiteX3" fmla="*/ 3800855 w 9352547"/>
                <a:gd name="connsiteY3" fmla="*/ 0 h 1364748"/>
                <a:gd name="connsiteX4" fmla="*/ 3807735 w 9352547"/>
                <a:gd name="connsiteY4" fmla="*/ 19494 h 1364748"/>
                <a:gd name="connsiteX5" fmla="*/ 4498453 w 9352547"/>
                <a:gd name="connsiteY5" fmla="*/ 196546 h 1364748"/>
                <a:gd name="connsiteX6" fmla="*/ 4676270 w 9352547"/>
                <a:gd name="connsiteY6" fmla="*/ 201027 h 1364748"/>
                <a:gd name="connsiteX7" fmla="*/ 5540661 w 9352547"/>
                <a:gd name="connsiteY7" fmla="*/ 24902 h 1364748"/>
                <a:gd name="connsiteX8" fmla="*/ 5550702 w 9352547"/>
                <a:gd name="connsiteY8" fmla="*/ 0 h 1364748"/>
                <a:gd name="connsiteX9" fmla="*/ 5558587 w 9352547"/>
                <a:gd name="connsiteY9" fmla="*/ 0 h 1364748"/>
                <a:gd name="connsiteX10" fmla="*/ 7447548 w 9352547"/>
                <a:gd name="connsiteY10" fmla="*/ 0 h 1364748"/>
                <a:gd name="connsiteX11" fmla="*/ 8783053 w 9352547"/>
                <a:gd name="connsiteY11" fmla="*/ 0 h 1364748"/>
                <a:gd name="connsiteX12" fmla="*/ 9352547 w 9352547"/>
                <a:gd name="connsiteY12" fmla="*/ 569495 h 1364748"/>
                <a:gd name="connsiteX13" fmla="*/ 8783053 w 9352547"/>
                <a:gd name="connsiteY13" fmla="*/ 1138989 h 1364748"/>
                <a:gd name="connsiteX14" fmla="*/ 5558589 w 9352547"/>
                <a:gd name="connsiteY14" fmla="*/ 1138989 h 1364748"/>
                <a:gd name="connsiteX15" fmla="*/ 4676273 w 9352547"/>
                <a:gd name="connsiteY15" fmla="*/ 1364748 h 1364748"/>
                <a:gd name="connsiteX16" fmla="*/ 3793957 w 9352547"/>
                <a:gd name="connsiteY16" fmla="*/ 1138989 h 1364748"/>
                <a:gd name="connsiteX17" fmla="*/ 0 w 9352547"/>
                <a:gd name="connsiteY17" fmla="*/ 1138989 h 1364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52547" h="1364748">
                  <a:moveTo>
                    <a:pt x="0" y="0"/>
                  </a:moveTo>
                  <a:lnTo>
                    <a:pt x="1752600" y="0"/>
                  </a:lnTo>
                  <a:lnTo>
                    <a:pt x="3793960" y="0"/>
                  </a:lnTo>
                  <a:lnTo>
                    <a:pt x="3800855" y="0"/>
                  </a:lnTo>
                  <a:lnTo>
                    <a:pt x="3807735" y="19494"/>
                  </a:lnTo>
                  <a:cubicBezTo>
                    <a:pt x="3871121" y="108208"/>
                    <a:pt x="4146654" y="178549"/>
                    <a:pt x="4498453" y="196546"/>
                  </a:cubicBezTo>
                  <a:cubicBezTo>
                    <a:pt x="4555889" y="199484"/>
                    <a:pt x="4615359" y="201027"/>
                    <a:pt x="4676270" y="201027"/>
                  </a:cubicBezTo>
                  <a:cubicBezTo>
                    <a:pt x="5102649" y="201027"/>
                    <a:pt x="5458388" y="125416"/>
                    <a:pt x="5540661" y="24902"/>
                  </a:cubicBezTo>
                  <a:lnTo>
                    <a:pt x="5550702" y="0"/>
                  </a:lnTo>
                  <a:lnTo>
                    <a:pt x="5558587" y="0"/>
                  </a:lnTo>
                  <a:lnTo>
                    <a:pt x="7447548" y="0"/>
                  </a:lnTo>
                  <a:lnTo>
                    <a:pt x="8783053" y="0"/>
                  </a:lnTo>
                  <a:lnTo>
                    <a:pt x="9352547" y="569495"/>
                  </a:lnTo>
                  <a:lnTo>
                    <a:pt x="8783053" y="1138989"/>
                  </a:lnTo>
                  <a:lnTo>
                    <a:pt x="5558589" y="1138989"/>
                  </a:lnTo>
                  <a:cubicBezTo>
                    <a:pt x="5558589" y="1263672"/>
                    <a:pt x="5163563" y="1364748"/>
                    <a:pt x="4676273" y="1364748"/>
                  </a:cubicBezTo>
                  <a:cubicBezTo>
                    <a:pt x="4188983" y="1364748"/>
                    <a:pt x="3793957" y="1263672"/>
                    <a:pt x="3793957" y="1138989"/>
                  </a:cubicBezTo>
                  <a:lnTo>
                    <a:pt x="0" y="113898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0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4853DD0-45CA-07CE-8488-8411EEF5CD4D}"/>
                </a:ext>
              </a:extLst>
            </p:cNvPr>
            <p:cNvSpPr/>
            <p:nvPr/>
          </p:nvSpPr>
          <p:spPr>
            <a:xfrm>
              <a:off x="2370298" y="2448652"/>
              <a:ext cx="988315" cy="984847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b="1" dirty="0"/>
                <a:t>01</a:t>
              </a:r>
            </a:p>
          </p:txBody>
        </p:sp>
        <p:pic>
          <p:nvPicPr>
            <p:cNvPr id="36" name="Graphic 35" descr="Lightbulb">
              <a:extLst>
                <a:ext uri="{FF2B5EF4-FFF2-40B4-BE49-F238E27FC236}">
                  <a16:creationId xmlns:a16="http://schemas.microsoft.com/office/drawing/2014/main" id="{A31238ED-7BB8-BDDE-1225-C7C205335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094200" y="2835567"/>
              <a:ext cx="639038" cy="639038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924937-4320-3AA2-33B6-A90FE0FA7247}"/>
                </a:ext>
              </a:extLst>
            </p:cNvPr>
            <p:cNvSpPr txBox="1"/>
            <p:nvPr/>
          </p:nvSpPr>
          <p:spPr>
            <a:xfrm>
              <a:off x="3675109" y="2710242"/>
              <a:ext cx="2530087" cy="461665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r>
                <a:rPr lang="en-US" sz="2400" b="1" noProof="1"/>
                <a:t>Lorem Ipsum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5C9447-5C4D-10BD-F1BF-595C5347D959}"/>
                </a:ext>
              </a:extLst>
            </p:cNvPr>
            <p:cNvSpPr txBox="1"/>
            <p:nvPr/>
          </p:nvSpPr>
          <p:spPr>
            <a:xfrm>
              <a:off x="7294400" y="2587131"/>
              <a:ext cx="2530087" cy="707886"/>
            </a:xfrm>
            <a:prstGeom prst="rect">
              <a:avLst/>
            </a:prstGeom>
            <a:noFill/>
          </p:spPr>
          <p:txBody>
            <a:bodyPr wrap="square" lIns="0" rIns="0" rtlCol="0" anchor="ctr">
              <a:spAutoFit/>
            </a:bodyPr>
            <a:lstStyle/>
            <a:p>
              <a:pPr algn="just"/>
              <a:r>
                <a:rPr lang="en-US" sz="1000" noProof="1"/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625285FC-DBCB-10F5-8846-B1AEE3A54AA5}"/>
              </a:ext>
            </a:extLst>
          </p:cNvPr>
          <p:cNvSpPr/>
          <p:nvPr/>
        </p:nvSpPr>
        <p:spPr>
          <a:xfrm>
            <a:off x="2310138" y="3502885"/>
            <a:ext cx="8086847" cy="1180054"/>
          </a:xfrm>
          <a:custGeom>
            <a:avLst/>
            <a:gdLst>
              <a:gd name="connsiteX0" fmla="*/ 0 w 9352547"/>
              <a:gd name="connsiteY0" fmla="*/ 0 h 1364748"/>
              <a:gd name="connsiteX1" fmla="*/ 1752600 w 9352547"/>
              <a:gd name="connsiteY1" fmla="*/ 0 h 1364748"/>
              <a:gd name="connsiteX2" fmla="*/ 3793960 w 9352547"/>
              <a:gd name="connsiteY2" fmla="*/ 0 h 1364748"/>
              <a:gd name="connsiteX3" fmla="*/ 3800855 w 9352547"/>
              <a:gd name="connsiteY3" fmla="*/ 0 h 1364748"/>
              <a:gd name="connsiteX4" fmla="*/ 3807735 w 9352547"/>
              <a:gd name="connsiteY4" fmla="*/ 19494 h 1364748"/>
              <a:gd name="connsiteX5" fmla="*/ 4498453 w 9352547"/>
              <a:gd name="connsiteY5" fmla="*/ 196546 h 1364748"/>
              <a:gd name="connsiteX6" fmla="*/ 4676270 w 9352547"/>
              <a:gd name="connsiteY6" fmla="*/ 201027 h 1364748"/>
              <a:gd name="connsiteX7" fmla="*/ 5540661 w 9352547"/>
              <a:gd name="connsiteY7" fmla="*/ 24902 h 1364748"/>
              <a:gd name="connsiteX8" fmla="*/ 5550702 w 9352547"/>
              <a:gd name="connsiteY8" fmla="*/ 0 h 1364748"/>
              <a:gd name="connsiteX9" fmla="*/ 5558587 w 9352547"/>
              <a:gd name="connsiteY9" fmla="*/ 0 h 1364748"/>
              <a:gd name="connsiteX10" fmla="*/ 7447548 w 9352547"/>
              <a:gd name="connsiteY10" fmla="*/ 0 h 1364748"/>
              <a:gd name="connsiteX11" fmla="*/ 8783053 w 9352547"/>
              <a:gd name="connsiteY11" fmla="*/ 0 h 1364748"/>
              <a:gd name="connsiteX12" fmla="*/ 9352547 w 9352547"/>
              <a:gd name="connsiteY12" fmla="*/ 569495 h 1364748"/>
              <a:gd name="connsiteX13" fmla="*/ 8783053 w 9352547"/>
              <a:gd name="connsiteY13" fmla="*/ 1138989 h 1364748"/>
              <a:gd name="connsiteX14" fmla="*/ 5558589 w 9352547"/>
              <a:gd name="connsiteY14" fmla="*/ 1138989 h 1364748"/>
              <a:gd name="connsiteX15" fmla="*/ 4676273 w 9352547"/>
              <a:gd name="connsiteY15" fmla="*/ 1364748 h 1364748"/>
              <a:gd name="connsiteX16" fmla="*/ 3793957 w 9352547"/>
              <a:gd name="connsiteY16" fmla="*/ 1138989 h 1364748"/>
              <a:gd name="connsiteX17" fmla="*/ 0 w 9352547"/>
              <a:gd name="connsiteY17" fmla="*/ 1138989 h 136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352547" h="1364748">
                <a:moveTo>
                  <a:pt x="0" y="0"/>
                </a:moveTo>
                <a:lnTo>
                  <a:pt x="1752600" y="0"/>
                </a:lnTo>
                <a:lnTo>
                  <a:pt x="3793960" y="0"/>
                </a:lnTo>
                <a:lnTo>
                  <a:pt x="3800855" y="0"/>
                </a:lnTo>
                <a:lnTo>
                  <a:pt x="3807735" y="19494"/>
                </a:lnTo>
                <a:cubicBezTo>
                  <a:pt x="3871121" y="108208"/>
                  <a:pt x="4146654" y="178549"/>
                  <a:pt x="4498453" y="196546"/>
                </a:cubicBezTo>
                <a:cubicBezTo>
                  <a:pt x="4555889" y="199484"/>
                  <a:pt x="4615359" y="201027"/>
                  <a:pt x="4676270" y="201027"/>
                </a:cubicBezTo>
                <a:cubicBezTo>
                  <a:pt x="5102649" y="201027"/>
                  <a:pt x="5458388" y="125416"/>
                  <a:pt x="5540661" y="24902"/>
                </a:cubicBezTo>
                <a:lnTo>
                  <a:pt x="5550702" y="0"/>
                </a:lnTo>
                <a:lnTo>
                  <a:pt x="5558587" y="0"/>
                </a:lnTo>
                <a:lnTo>
                  <a:pt x="7447548" y="0"/>
                </a:lnTo>
                <a:lnTo>
                  <a:pt x="8783053" y="0"/>
                </a:lnTo>
                <a:lnTo>
                  <a:pt x="9352547" y="569495"/>
                </a:lnTo>
                <a:lnTo>
                  <a:pt x="8783053" y="1138989"/>
                </a:lnTo>
                <a:lnTo>
                  <a:pt x="5558589" y="1138989"/>
                </a:lnTo>
                <a:cubicBezTo>
                  <a:pt x="5558589" y="1263672"/>
                  <a:pt x="5163563" y="1364748"/>
                  <a:pt x="4676273" y="1364748"/>
                </a:cubicBezTo>
                <a:cubicBezTo>
                  <a:pt x="4188983" y="1364748"/>
                  <a:pt x="3793957" y="1263672"/>
                  <a:pt x="3793957" y="1138989"/>
                </a:cubicBezTo>
                <a:lnTo>
                  <a:pt x="0" y="1138989"/>
                </a:lnTo>
                <a:close/>
              </a:path>
            </a:pathLst>
          </a:custGeom>
          <a:solidFill>
            <a:srgbClr val="46B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3AABAD9-5FA1-0842-1BB8-955774F18500}"/>
              </a:ext>
            </a:extLst>
          </p:cNvPr>
          <p:cNvSpPr/>
          <p:nvPr/>
        </p:nvSpPr>
        <p:spPr>
          <a:xfrm>
            <a:off x="2310138" y="3502885"/>
            <a:ext cx="988315" cy="984847"/>
          </a:xfrm>
          <a:prstGeom prst="rect">
            <a:avLst/>
          </a:prstGeom>
          <a:solidFill>
            <a:srgbClr val="3A91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01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2AB1C2B-D2F7-9A1C-6B7D-EDA97C75934C}"/>
              </a:ext>
            </a:extLst>
          </p:cNvPr>
          <p:cNvSpPr txBox="1"/>
          <p:nvPr/>
        </p:nvSpPr>
        <p:spPr>
          <a:xfrm>
            <a:off x="3614949" y="3764475"/>
            <a:ext cx="2530087" cy="4616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2400" b="1" noProof="1"/>
              <a:t>Lorem Ipsum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CAFA56-4BBA-3F57-D9E8-EDF9DD242C42}"/>
              </a:ext>
            </a:extLst>
          </p:cNvPr>
          <p:cNvSpPr txBox="1"/>
          <p:nvPr/>
        </p:nvSpPr>
        <p:spPr>
          <a:xfrm>
            <a:off x="7234240" y="3641364"/>
            <a:ext cx="2530087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/>
            <a:r>
              <a:rPr lang="en-US" sz="1000" noProof="1"/>
              <a:t>Lorem ipsum dolor sit amet, nibh est. A magna maecenas, quam magna nec quis, lorem nunc. Suspendisse viverra sodales mauris, cras pharetra proin egestas arcu erat dolor, at amet. 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971E3FF-EE01-7562-0D55-9747AD976BE4}"/>
              </a:ext>
            </a:extLst>
          </p:cNvPr>
          <p:cNvSpPr/>
          <p:nvPr/>
        </p:nvSpPr>
        <p:spPr>
          <a:xfrm>
            <a:off x="2310138" y="4981408"/>
            <a:ext cx="8086847" cy="1180054"/>
          </a:xfrm>
          <a:custGeom>
            <a:avLst/>
            <a:gdLst>
              <a:gd name="connsiteX0" fmla="*/ 0 w 9352547"/>
              <a:gd name="connsiteY0" fmla="*/ 0 h 1364748"/>
              <a:gd name="connsiteX1" fmla="*/ 1752600 w 9352547"/>
              <a:gd name="connsiteY1" fmla="*/ 0 h 1364748"/>
              <a:gd name="connsiteX2" fmla="*/ 3793960 w 9352547"/>
              <a:gd name="connsiteY2" fmla="*/ 0 h 1364748"/>
              <a:gd name="connsiteX3" fmla="*/ 3800855 w 9352547"/>
              <a:gd name="connsiteY3" fmla="*/ 0 h 1364748"/>
              <a:gd name="connsiteX4" fmla="*/ 3807735 w 9352547"/>
              <a:gd name="connsiteY4" fmla="*/ 19494 h 1364748"/>
              <a:gd name="connsiteX5" fmla="*/ 4498453 w 9352547"/>
              <a:gd name="connsiteY5" fmla="*/ 196546 h 1364748"/>
              <a:gd name="connsiteX6" fmla="*/ 4676270 w 9352547"/>
              <a:gd name="connsiteY6" fmla="*/ 201027 h 1364748"/>
              <a:gd name="connsiteX7" fmla="*/ 5540661 w 9352547"/>
              <a:gd name="connsiteY7" fmla="*/ 24902 h 1364748"/>
              <a:gd name="connsiteX8" fmla="*/ 5550702 w 9352547"/>
              <a:gd name="connsiteY8" fmla="*/ 0 h 1364748"/>
              <a:gd name="connsiteX9" fmla="*/ 5558587 w 9352547"/>
              <a:gd name="connsiteY9" fmla="*/ 0 h 1364748"/>
              <a:gd name="connsiteX10" fmla="*/ 7447548 w 9352547"/>
              <a:gd name="connsiteY10" fmla="*/ 0 h 1364748"/>
              <a:gd name="connsiteX11" fmla="*/ 8783053 w 9352547"/>
              <a:gd name="connsiteY11" fmla="*/ 0 h 1364748"/>
              <a:gd name="connsiteX12" fmla="*/ 9352547 w 9352547"/>
              <a:gd name="connsiteY12" fmla="*/ 569495 h 1364748"/>
              <a:gd name="connsiteX13" fmla="*/ 8783053 w 9352547"/>
              <a:gd name="connsiteY13" fmla="*/ 1138989 h 1364748"/>
              <a:gd name="connsiteX14" fmla="*/ 5558589 w 9352547"/>
              <a:gd name="connsiteY14" fmla="*/ 1138989 h 1364748"/>
              <a:gd name="connsiteX15" fmla="*/ 4676273 w 9352547"/>
              <a:gd name="connsiteY15" fmla="*/ 1364748 h 1364748"/>
              <a:gd name="connsiteX16" fmla="*/ 3793957 w 9352547"/>
              <a:gd name="connsiteY16" fmla="*/ 1138989 h 1364748"/>
              <a:gd name="connsiteX17" fmla="*/ 0 w 9352547"/>
              <a:gd name="connsiteY17" fmla="*/ 1138989 h 1364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9352547" h="1364748">
                <a:moveTo>
                  <a:pt x="0" y="0"/>
                </a:moveTo>
                <a:lnTo>
                  <a:pt x="1752600" y="0"/>
                </a:lnTo>
                <a:lnTo>
                  <a:pt x="3793960" y="0"/>
                </a:lnTo>
                <a:lnTo>
                  <a:pt x="3800855" y="0"/>
                </a:lnTo>
                <a:lnTo>
                  <a:pt x="3807735" y="19494"/>
                </a:lnTo>
                <a:cubicBezTo>
                  <a:pt x="3871121" y="108208"/>
                  <a:pt x="4146654" y="178549"/>
                  <a:pt x="4498453" y="196546"/>
                </a:cubicBezTo>
                <a:cubicBezTo>
                  <a:pt x="4555889" y="199484"/>
                  <a:pt x="4615359" y="201027"/>
                  <a:pt x="4676270" y="201027"/>
                </a:cubicBezTo>
                <a:cubicBezTo>
                  <a:pt x="5102649" y="201027"/>
                  <a:pt x="5458388" y="125416"/>
                  <a:pt x="5540661" y="24902"/>
                </a:cubicBezTo>
                <a:lnTo>
                  <a:pt x="5550702" y="0"/>
                </a:lnTo>
                <a:lnTo>
                  <a:pt x="5558587" y="0"/>
                </a:lnTo>
                <a:lnTo>
                  <a:pt x="7447548" y="0"/>
                </a:lnTo>
                <a:lnTo>
                  <a:pt x="8783053" y="0"/>
                </a:lnTo>
                <a:lnTo>
                  <a:pt x="9352547" y="569495"/>
                </a:lnTo>
                <a:lnTo>
                  <a:pt x="8783053" y="1138989"/>
                </a:lnTo>
                <a:lnTo>
                  <a:pt x="5558589" y="1138989"/>
                </a:lnTo>
                <a:cubicBezTo>
                  <a:pt x="5558589" y="1263672"/>
                  <a:pt x="5163563" y="1364748"/>
                  <a:pt x="4676273" y="1364748"/>
                </a:cubicBezTo>
                <a:cubicBezTo>
                  <a:pt x="4188983" y="1364748"/>
                  <a:pt x="3793957" y="1263672"/>
                  <a:pt x="3793957" y="1138989"/>
                </a:cubicBezTo>
                <a:lnTo>
                  <a:pt x="0" y="1138989"/>
                </a:lnTo>
                <a:close/>
              </a:path>
            </a:pathLst>
          </a:custGeom>
          <a:solidFill>
            <a:srgbClr val="84E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0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3F828DC-EAE9-D90E-C771-E46F6DEF1D57}"/>
              </a:ext>
            </a:extLst>
          </p:cNvPr>
          <p:cNvSpPr/>
          <p:nvPr/>
        </p:nvSpPr>
        <p:spPr>
          <a:xfrm>
            <a:off x="2310138" y="4981408"/>
            <a:ext cx="988315" cy="984847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01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989D2E5-EE2F-221A-ED22-D0ABE8A43C55}"/>
              </a:ext>
            </a:extLst>
          </p:cNvPr>
          <p:cNvSpPr txBox="1"/>
          <p:nvPr/>
        </p:nvSpPr>
        <p:spPr>
          <a:xfrm>
            <a:off x="3614949" y="5242998"/>
            <a:ext cx="2530087" cy="461665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en-US" sz="2400" b="1" noProof="1"/>
              <a:t>Lorem Ipsum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6DF3CB-48F4-28AC-0270-29965EFD2699}"/>
              </a:ext>
            </a:extLst>
          </p:cNvPr>
          <p:cNvSpPr txBox="1"/>
          <p:nvPr/>
        </p:nvSpPr>
        <p:spPr>
          <a:xfrm>
            <a:off x="7234240" y="5119887"/>
            <a:ext cx="2530087" cy="707886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just"/>
            <a:r>
              <a:rPr lang="en-US" sz="1000" noProof="1"/>
              <a:t>Lorem ipsum dolor sit amet, nibh est. A magna maecenas, quam magna nec quis, lorem nunc. Suspendisse viverra sodales mauris, cras pharetra proin egestas arcu erat dolor, at amet. </a:t>
            </a:r>
          </a:p>
        </p:txBody>
      </p:sp>
      <p:pic>
        <p:nvPicPr>
          <p:cNvPr id="53" name="Graphic 52" descr="Users">
            <a:extLst>
              <a:ext uri="{FF2B5EF4-FFF2-40B4-BE49-F238E27FC236}">
                <a16:creationId xmlns:a16="http://schemas.microsoft.com/office/drawing/2014/main" id="{C4B4BB7D-709C-A76A-B49A-AC0495C846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34040" y="3877689"/>
            <a:ext cx="639038" cy="639038"/>
          </a:xfrm>
          <a:prstGeom prst="rect">
            <a:avLst/>
          </a:prstGeom>
        </p:spPr>
      </p:pic>
      <p:pic>
        <p:nvPicPr>
          <p:cNvPr id="54" name="Graphic 53" descr="Rocket">
            <a:extLst>
              <a:ext uri="{FF2B5EF4-FFF2-40B4-BE49-F238E27FC236}">
                <a16:creationId xmlns:a16="http://schemas.microsoft.com/office/drawing/2014/main" id="{64BE526C-6FF7-2A68-4886-B01D977544C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34040" y="5352799"/>
            <a:ext cx="639038" cy="63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85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orem">
            <a:extLst>
              <a:ext uri="{FF2B5EF4-FFF2-40B4-BE49-F238E27FC236}">
                <a16:creationId xmlns:a16="http://schemas.microsoft.com/office/drawing/2014/main" id="{0A18A352-3AD8-02D1-7483-1EB227CF264D}"/>
              </a:ext>
            </a:extLst>
          </p:cNvPr>
          <p:cNvSpPr txBox="1"/>
          <p:nvPr/>
        </p:nvSpPr>
        <p:spPr>
          <a:xfrm>
            <a:off x="3280901" y="1160478"/>
            <a:ext cx="5372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DA141-1BDE-DAD4-38A9-789C8DAAA75F}"/>
              </a:ext>
            </a:extLst>
          </p:cNvPr>
          <p:cNvSpPr/>
          <p:nvPr/>
        </p:nvSpPr>
        <p:spPr>
          <a:xfrm>
            <a:off x="0" y="0"/>
            <a:ext cx="77776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A202E4-4AEE-3930-0E37-64A2D413BDF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77766" y="14087"/>
            <a:ext cx="11414235" cy="6843912"/>
          </a:xfrm>
          <a:prstGeom prst="rect">
            <a:avLst/>
          </a:prstGeom>
          <a:blipFill>
            <a:blip r:embed="rId2">
              <a:alphaModFix amt="18000"/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C1185-C844-BC1F-67A9-B56F12074F9F}"/>
              </a:ext>
            </a:extLst>
          </p:cNvPr>
          <p:cNvSpPr txBox="1"/>
          <p:nvPr/>
        </p:nvSpPr>
        <p:spPr>
          <a:xfrm>
            <a:off x="836461" y="14087"/>
            <a:ext cx="43488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DRIVES OUR PROFITS?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55BD593-F77E-364F-4477-522EF70CEA80}"/>
              </a:ext>
            </a:extLst>
          </p:cNvPr>
          <p:cNvGrpSpPr/>
          <p:nvPr/>
        </p:nvGrpSpPr>
        <p:grpSpPr>
          <a:xfrm>
            <a:off x="902521" y="1734745"/>
            <a:ext cx="4060004" cy="198300"/>
            <a:chOff x="3280901" y="793396"/>
            <a:chExt cx="3013464" cy="1512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C60200-9562-C095-67A5-609740E98EA3}"/>
                </a:ext>
              </a:extLst>
            </p:cNvPr>
            <p:cNvSpPr/>
            <p:nvPr/>
          </p:nvSpPr>
          <p:spPr>
            <a:xfrm>
              <a:off x="3280901" y="801414"/>
              <a:ext cx="602693" cy="1360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0803CC-720A-410B-20BC-24924D3921F9}"/>
                </a:ext>
              </a:extLst>
            </p:cNvPr>
            <p:cNvSpPr/>
            <p:nvPr/>
          </p:nvSpPr>
          <p:spPr>
            <a:xfrm>
              <a:off x="3883594" y="801414"/>
              <a:ext cx="602693" cy="136003"/>
            </a:xfrm>
            <a:prstGeom prst="rect">
              <a:avLst/>
            </a:prstGeom>
            <a:solidFill>
              <a:srgbClr val="B4E5A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79DE8-9DAE-920D-9E96-EB9D75FCCFB0}"/>
                </a:ext>
              </a:extLst>
            </p:cNvPr>
            <p:cNvSpPr/>
            <p:nvPr/>
          </p:nvSpPr>
          <p:spPr>
            <a:xfrm>
              <a:off x="5088980" y="793396"/>
              <a:ext cx="602693" cy="13600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ECDE7F-91EF-C464-0BF8-EE1EE4E0004D}"/>
                </a:ext>
              </a:extLst>
            </p:cNvPr>
            <p:cNvSpPr/>
            <p:nvPr/>
          </p:nvSpPr>
          <p:spPr>
            <a:xfrm>
              <a:off x="4486286" y="801414"/>
              <a:ext cx="602693" cy="136003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524A51-03F1-8C88-924E-61CBF5263F37}"/>
                </a:ext>
              </a:extLst>
            </p:cNvPr>
            <p:cNvSpPr/>
            <p:nvPr/>
          </p:nvSpPr>
          <p:spPr>
            <a:xfrm>
              <a:off x="5691672" y="808681"/>
              <a:ext cx="602693" cy="13600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87EFBC6-95FA-E127-465D-4ACE1CD63099}"/>
              </a:ext>
            </a:extLst>
          </p:cNvPr>
          <p:cNvGrpSpPr/>
          <p:nvPr/>
        </p:nvGrpSpPr>
        <p:grpSpPr>
          <a:xfrm>
            <a:off x="142682" y="3625613"/>
            <a:ext cx="1270168" cy="1127362"/>
            <a:chOff x="1897372" y="3429000"/>
            <a:chExt cx="1649616" cy="1520588"/>
          </a:xfrm>
        </p:grpSpPr>
        <p:sp>
          <p:nvSpPr>
            <p:cNvPr id="29" name="Flowchart: Connector 28">
              <a:extLst>
                <a:ext uri="{FF2B5EF4-FFF2-40B4-BE49-F238E27FC236}">
                  <a16:creationId xmlns:a16="http://schemas.microsoft.com/office/drawing/2014/main" id="{90320278-443D-F6C1-C45E-601D95A3D08D}"/>
                </a:ext>
              </a:extLst>
            </p:cNvPr>
            <p:cNvSpPr/>
            <p:nvPr/>
          </p:nvSpPr>
          <p:spPr>
            <a:xfrm>
              <a:off x="1897372" y="3429000"/>
              <a:ext cx="1649616" cy="1520588"/>
            </a:xfrm>
            <a:prstGeom prst="flowChartConnector">
              <a:avLst/>
            </a:prstGeom>
            <a:solidFill>
              <a:schemeClr val="bg1"/>
            </a:solidFill>
            <a:ln w="28575">
              <a:solidFill>
                <a:srgbClr val="48AE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2" name="Graphic 31" descr="Magnifying glass with solid fill">
              <a:extLst>
                <a:ext uri="{FF2B5EF4-FFF2-40B4-BE49-F238E27FC236}">
                  <a16:creationId xmlns:a16="http://schemas.microsoft.com/office/drawing/2014/main" id="{53A67BB4-E473-1223-931E-70D6BF8CA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63140" y="3732094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094442E-E2BD-4638-0E6B-F1F87BA56449}"/>
              </a:ext>
            </a:extLst>
          </p:cNvPr>
          <p:cNvGrpSpPr/>
          <p:nvPr/>
        </p:nvGrpSpPr>
        <p:grpSpPr>
          <a:xfrm>
            <a:off x="4556524" y="2349592"/>
            <a:ext cx="3800086" cy="3748010"/>
            <a:chOff x="5032469" y="2409696"/>
            <a:chExt cx="3800086" cy="374801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640EED97-5943-12D2-141F-6F9AF2C0D3E3}"/>
                </a:ext>
              </a:extLst>
            </p:cNvPr>
            <p:cNvGrpSpPr/>
            <p:nvPr/>
          </p:nvGrpSpPr>
          <p:grpSpPr>
            <a:xfrm>
              <a:off x="5032469" y="2409696"/>
              <a:ext cx="3800086" cy="3748010"/>
              <a:chOff x="2671957" y="1874382"/>
              <a:chExt cx="3800086" cy="3748010"/>
            </a:xfrm>
          </p:grpSpPr>
          <p:sp>
            <p:nvSpPr>
              <p:cNvPr id="4" name="Shape">
                <a:extLst>
                  <a:ext uri="{FF2B5EF4-FFF2-40B4-BE49-F238E27FC236}">
                    <a16:creationId xmlns:a16="http://schemas.microsoft.com/office/drawing/2014/main" id="{CB0C5B0F-D816-CC87-4A93-89321B30DBC1}"/>
                  </a:ext>
                </a:extLst>
              </p:cNvPr>
              <p:cNvSpPr/>
              <p:nvPr/>
            </p:nvSpPr>
            <p:spPr>
              <a:xfrm>
                <a:off x="2671957" y="1874382"/>
                <a:ext cx="3800086" cy="35154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0" y="13277"/>
                    </a:moveTo>
                    <a:cubicBezTo>
                      <a:pt x="1220" y="10512"/>
                      <a:pt x="2211" y="7920"/>
                      <a:pt x="4024" y="5961"/>
                    </a:cubicBezTo>
                    <a:cubicBezTo>
                      <a:pt x="5828" y="4011"/>
                      <a:pt x="8233" y="2930"/>
                      <a:pt x="10792" y="2930"/>
                    </a:cubicBezTo>
                    <a:cubicBezTo>
                      <a:pt x="13350" y="2930"/>
                      <a:pt x="15747" y="4001"/>
                      <a:pt x="17560" y="5961"/>
                    </a:cubicBezTo>
                    <a:cubicBezTo>
                      <a:pt x="19364" y="7911"/>
                      <a:pt x="20363" y="10512"/>
                      <a:pt x="20363" y="13277"/>
                    </a:cubicBezTo>
                    <a:cubicBezTo>
                      <a:pt x="20363" y="16042"/>
                      <a:pt x="19372" y="18633"/>
                      <a:pt x="17560" y="20593"/>
                    </a:cubicBezTo>
                    <a:cubicBezTo>
                      <a:pt x="17221" y="20959"/>
                      <a:pt x="16856" y="21298"/>
                      <a:pt x="16484" y="21600"/>
                    </a:cubicBezTo>
                    <a:cubicBezTo>
                      <a:pt x="19550" y="19540"/>
                      <a:pt x="21600" y="15868"/>
                      <a:pt x="21600" y="11674"/>
                    </a:cubicBezTo>
                    <a:cubicBezTo>
                      <a:pt x="21600" y="5228"/>
                      <a:pt x="16763" y="0"/>
                      <a:pt x="10800" y="0"/>
                    </a:cubicBezTo>
                    <a:cubicBezTo>
                      <a:pt x="4837" y="0"/>
                      <a:pt x="0" y="5228"/>
                      <a:pt x="0" y="11674"/>
                    </a:cubicBezTo>
                    <a:cubicBezTo>
                      <a:pt x="0" y="15868"/>
                      <a:pt x="2041" y="19540"/>
                      <a:pt x="5116" y="21600"/>
                    </a:cubicBezTo>
                    <a:cubicBezTo>
                      <a:pt x="4735" y="21298"/>
                      <a:pt x="4379" y="20959"/>
                      <a:pt x="4040" y="20593"/>
                    </a:cubicBezTo>
                    <a:cubicBezTo>
                      <a:pt x="2219" y="18642"/>
                      <a:pt x="1220" y="16042"/>
                      <a:pt x="1220" y="13277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7" name="Shape">
                <a:extLst>
                  <a:ext uri="{FF2B5EF4-FFF2-40B4-BE49-F238E27FC236}">
                    <a16:creationId xmlns:a16="http://schemas.microsoft.com/office/drawing/2014/main" id="{16005A04-2273-DBDF-7F78-FA876899D6E9}"/>
                  </a:ext>
                </a:extLst>
              </p:cNvPr>
              <p:cNvSpPr/>
              <p:nvPr/>
            </p:nvSpPr>
            <p:spPr>
              <a:xfrm>
                <a:off x="2934237" y="2409160"/>
                <a:ext cx="3275527" cy="30415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35" y="13493"/>
                    </a:moveTo>
                    <a:cubicBezTo>
                      <a:pt x="1435" y="7927"/>
                      <a:pt x="5641" y="3408"/>
                      <a:pt x="10800" y="3408"/>
                    </a:cubicBezTo>
                    <a:cubicBezTo>
                      <a:pt x="15969" y="3408"/>
                      <a:pt x="20165" y="7937"/>
                      <a:pt x="20165" y="13493"/>
                    </a:cubicBezTo>
                    <a:cubicBezTo>
                      <a:pt x="20165" y="16816"/>
                      <a:pt x="18672" y="19759"/>
                      <a:pt x="16362" y="21600"/>
                    </a:cubicBezTo>
                    <a:cubicBezTo>
                      <a:pt x="19497" y="19568"/>
                      <a:pt x="21600" y="15864"/>
                      <a:pt x="21600" y="11631"/>
                    </a:cubicBezTo>
                    <a:cubicBezTo>
                      <a:pt x="21600" y="5207"/>
                      <a:pt x="16765" y="0"/>
                      <a:pt x="10800" y="0"/>
                    </a:cubicBezTo>
                    <a:cubicBezTo>
                      <a:pt x="4835" y="0"/>
                      <a:pt x="0" y="5207"/>
                      <a:pt x="0" y="11631"/>
                    </a:cubicBezTo>
                    <a:cubicBezTo>
                      <a:pt x="0" y="15864"/>
                      <a:pt x="2093" y="19568"/>
                      <a:pt x="5238" y="21600"/>
                    </a:cubicBezTo>
                    <a:cubicBezTo>
                      <a:pt x="2938" y="19769"/>
                      <a:pt x="1435" y="16816"/>
                      <a:pt x="1435" y="134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17" name="Shape">
                <a:extLst>
                  <a:ext uri="{FF2B5EF4-FFF2-40B4-BE49-F238E27FC236}">
                    <a16:creationId xmlns:a16="http://schemas.microsoft.com/office/drawing/2014/main" id="{25D85365-35FD-1C00-978D-A6C6D53A8CA7}"/>
                  </a:ext>
                </a:extLst>
              </p:cNvPr>
              <p:cNvSpPr/>
              <p:nvPr/>
            </p:nvSpPr>
            <p:spPr>
              <a:xfrm>
                <a:off x="3196518" y="2950117"/>
                <a:ext cx="2750966" cy="2561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97" y="13809"/>
                    </a:moveTo>
                    <a:cubicBezTo>
                      <a:pt x="1697" y="8419"/>
                      <a:pt x="5780" y="4034"/>
                      <a:pt x="10800" y="4034"/>
                    </a:cubicBezTo>
                    <a:cubicBezTo>
                      <a:pt x="15820" y="4034"/>
                      <a:pt x="19903" y="8419"/>
                      <a:pt x="19903" y="13809"/>
                    </a:cubicBezTo>
                    <a:cubicBezTo>
                      <a:pt x="19903" y="16988"/>
                      <a:pt x="18488" y="19816"/>
                      <a:pt x="16288" y="21600"/>
                    </a:cubicBezTo>
                    <a:cubicBezTo>
                      <a:pt x="19470" y="19577"/>
                      <a:pt x="21600" y="15858"/>
                      <a:pt x="21600" y="11598"/>
                    </a:cubicBezTo>
                    <a:cubicBezTo>
                      <a:pt x="21600" y="5190"/>
                      <a:pt x="16767" y="0"/>
                      <a:pt x="10800" y="0"/>
                    </a:cubicBezTo>
                    <a:cubicBezTo>
                      <a:pt x="4833" y="0"/>
                      <a:pt x="0" y="5190"/>
                      <a:pt x="0" y="11598"/>
                    </a:cubicBezTo>
                    <a:cubicBezTo>
                      <a:pt x="0" y="15858"/>
                      <a:pt x="2130" y="19577"/>
                      <a:pt x="5312" y="21600"/>
                    </a:cubicBezTo>
                    <a:cubicBezTo>
                      <a:pt x="3112" y="19816"/>
                      <a:pt x="1697" y="16988"/>
                      <a:pt x="1697" y="13809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 dirty="0"/>
              </a:p>
            </p:txBody>
          </p:sp>
          <p:sp>
            <p:nvSpPr>
              <p:cNvPr id="19" name="Shape">
                <a:extLst>
                  <a:ext uri="{FF2B5EF4-FFF2-40B4-BE49-F238E27FC236}">
                    <a16:creationId xmlns:a16="http://schemas.microsoft.com/office/drawing/2014/main" id="{351CC850-3E97-49A4-FD76-606AB31DEDC2}"/>
                  </a:ext>
                </a:extLst>
              </p:cNvPr>
              <p:cNvSpPr/>
              <p:nvPr/>
            </p:nvSpPr>
            <p:spPr>
              <a:xfrm>
                <a:off x="3457308" y="3482529"/>
                <a:ext cx="2229385" cy="20818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08" y="14287"/>
                    </a:moveTo>
                    <a:cubicBezTo>
                      <a:pt x="2108" y="9153"/>
                      <a:pt x="6006" y="4979"/>
                      <a:pt x="10800" y="4979"/>
                    </a:cubicBezTo>
                    <a:cubicBezTo>
                      <a:pt x="15594" y="4979"/>
                      <a:pt x="19492" y="9153"/>
                      <a:pt x="19492" y="14287"/>
                    </a:cubicBezTo>
                    <a:cubicBezTo>
                      <a:pt x="19492" y="17255"/>
                      <a:pt x="18193" y="19884"/>
                      <a:pt x="16171" y="21600"/>
                    </a:cubicBezTo>
                    <a:cubicBezTo>
                      <a:pt x="19420" y="19605"/>
                      <a:pt x="21600" y="15864"/>
                      <a:pt x="21600" y="11565"/>
                    </a:cubicBezTo>
                    <a:cubicBezTo>
                      <a:pt x="21600" y="5180"/>
                      <a:pt x="16763" y="0"/>
                      <a:pt x="10800" y="0"/>
                    </a:cubicBezTo>
                    <a:cubicBezTo>
                      <a:pt x="4837" y="0"/>
                      <a:pt x="0" y="5180"/>
                      <a:pt x="0" y="11565"/>
                    </a:cubicBezTo>
                    <a:cubicBezTo>
                      <a:pt x="0" y="15864"/>
                      <a:pt x="2180" y="19605"/>
                      <a:pt x="5429" y="21600"/>
                    </a:cubicBezTo>
                    <a:cubicBezTo>
                      <a:pt x="3407" y="19884"/>
                      <a:pt x="2108" y="17240"/>
                      <a:pt x="2108" y="14287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sp>
            <p:nvSpPr>
              <p:cNvPr id="20" name="Shape">
                <a:extLst>
                  <a:ext uri="{FF2B5EF4-FFF2-40B4-BE49-F238E27FC236}">
                    <a16:creationId xmlns:a16="http://schemas.microsoft.com/office/drawing/2014/main" id="{ECAF1D6A-FAEA-D84D-8388-449C06E0528D}"/>
                  </a:ext>
                </a:extLst>
              </p:cNvPr>
              <p:cNvSpPr/>
              <p:nvPr/>
            </p:nvSpPr>
            <p:spPr>
              <a:xfrm>
                <a:off x="3982536" y="4560294"/>
                <a:ext cx="1178930" cy="10590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1" h="21409" extrusionOk="0">
                    <a:moveTo>
                      <a:pt x="2421" y="19461"/>
                    </a:moveTo>
                    <a:cubicBezTo>
                      <a:pt x="3428" y="20817"/>
                      <a:pt x="4979" y="21510"/>
                      <a:pt x="6556" y="21389"/>
                    </a:cubicBezTo>
                    <a:cubicBezTo>
                      <a:pt x="7917" y="21269"/>
                      <a:pt x="9304" y="21209"/>
                      <a:pt x="10746" y="21209"/>
                    </a:cubicBezTo>
                    <a:cubicBezTo>
                      <a:pt x="12160" y="21209"/>
                      <a:pt x="13575" y="21269"/>
                      <a:pt x="14935" y="21389"/>
                    </a:cubicBezTo>
                    <a:cubicBezTo>
                      <a:pt x="16513" y="21540"/>
                      <a:pt x="18091" y="20817"/>
                      <a:pt x="19097" y="19461"/>
                    </a:cubicBezTo>
                    <a:cubicBezTo>
                      <a:pt x="20648" y="17353"/>
                      <a:pt x="21573" y="14641"/>
                      <a:pt x="21519" y="11719"/>
                    </a:cubicBezTo>
                    <a:cubicBezTo>
                      <a:pt x="21410" y="5212"/>
                      <a:pt x="16486" y="-60"/>
                      <a:pt x="10610" y="0"/>
                    </a:cubicBezTo>
                    <a:cubicBezTo>
                      <a:pt x="4734" y="91"/>
                      <a:pt x="0" y="5393"/>
                      <a:pt x="0" y="11930"/>
                    </a:cubicBezTo>
                    <a:cubicBezTo>
                      <a:pt x="-27" y="14762"/>
                      <a:pt x="898" y="17383"/>
                      <a:pt x="2421" y="19461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25" name="Graphic 24" descr="Kiosk with solid fill">
                <a:extLst>
                  <a:ext uri="{FF2B5EF4-FFF2-40B4-BE49-F238E27FC236}">
                    <a16:creationId xmlns:a16="http://schemas.microsoft.com/office/drawing/2014/main" id="{E8A0EBFF-BA9B-2C94-F2BC-FA1A989972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293405" y="4839713"/>
                <a:ext cx="557192" cy="55719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6" name="Graphic 25" descr="Airplane with solid fill">
                <a:extLst>
                  <a:ext uri="{FF2B5EF4-FFF2-40B4-BE49-F238E27FC236}">
                    <a16:creationId xmlns:a16="http://schemas.microsoft.com/office/drawing/2014/main" id="{5EF6FA9E-CCE9-A10E-6C71-B7A90BFC20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4396359" y="2466529"/>
                <a:ext cx="351282" cy="351282"/>
              </a:xfrm>
              <a:prstGeom prst="rect">
                <a:avLst/>
              </a:prstGeom>
            </p:spPr>
          </p:pic>
          <p:pic>
            <p:nvPicPr>
              <p:cNvPr id="27" name="Graphic 26" descr="Box with solid fill">
                <a:extLst>
                  <a:ext uri="{FF2B5EF4-FFF2-40B4-BE49-F238E27FC236}">
                    <a16:creationId xmlns:a16="http://schemas.microsoft.com/office/drawing/2014/main" id="{5DD42F1F-1208-9F6D-B198-BA54939225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4396359" y="3030545"/>
                <a:ext cx="351282" cy="351282"/>
              </a:xfrm>
              <a:prstGeom prst="rect">
                <a:avLst/>
              </a:prstGeom>
            </p:spPr>
          </p:pic>
          <p:pic>
            <p:nvPicPr>
              <p:cNvPr id="28" name="Graphic 27" descr="Box trolley with solid fill">
                <a:extLst>
                  <a:ext uri="{FF2B5EF4-FFF2-40B4-BE49-F238E27FC236}">
                    <a16:creationId xmlns:a16="http://schemas.microsoft.com/office/drawing/2014/main" id="{726B77FF-3C8D-0156-1915-73DE370D5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4396359" y="1935621"/>
                <a:ext cx="351282" cy="351282"/>
              </a:xfrm>
              <a:prstGeom prst="rect">
                <a:avLst/>
              </a:prstGeom>
            </p:spPr>
          </p:pic>
          <p:sp>
            <p:nvSpPr>
              <p:cNvPr id="33" name="Shape">
                <a:extLst>
                  <a:ext uri="{FF2B5EF4-FFF2-40B4-BE49-F238E27FC236}">
                    <a16:creationId xmlns:a16="http://schemas.microsoft.com/office/drawing/2014/main" id="{BD956325-09CE-71FC-A1C5-3FDBC3D460B7}"/>
                  </a:ext>
                </a:extLst>
              </p:cNvPr>
              <p:cNvSpPr/>
              <p:nvPr/>
            </p:nvSpPr>
            <p:spPr>
              <a:xfrm>
                <a:off x="3719588" y="4020394"/>
                <a:ext cx="1704824" cy="16019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1493"/>
                    </a:moveTo>
                    <a:cubicBezTo>
                      <a:pt x="21600" y="5144"/>
                      <a:pt x="16766" y="0"/>
                      <a:pt x="10800" y="0"/>
                    </a:cubicBezTo>
                    <a:cubicBezTo>
                      <a:pt x="4834" y="0"/>
                      <a:pt x="0" y="5144"/>
                      <a:pt x="0" y="11493"/>
                    </a:cubicBezTo>
                    <a:cubicBezTo>
                      <a:pt x="0" y="15853"/>
                      <a:pt x="2285" y="19651"/>
                      <a:pt x="5645" y="21600"/>
                    </a:cubicBezTo>
                    <a:cubicBezTo>
                      <a:pt x="3890" y="20033"/>
                      <a:pt x="2757" y="17662"/>
                      <a:pt x="2757" y="15030"/>
                    </a:cubicBezTo>
                    <a:cubicBezTo>
                      <a:pt x="2757" y="10308"/>
                      <a:pt x="6363" y="6470"/>
                      <a:pt x="10800" y="6470"/>
                    </a:cubicBezTo>
                    <a:cubicBezTo>
                      <a:pt x="15237" y="6470"/>
                      <a:pt x="18843" y="10308"/>
                      <a:pt x="18843" y="15030"/>
                    </a:cubicBezTo>
                    <a:cubicBezTo>
                      <a:pt x="18843" y="17662"/>
                      <a:pt x="17710" y="20013"/>
                      <a:pt x="15955" y="21600"/>
                    </a:cubicBezTo>
                    <a:cubicBezTo>
                      <a:pt x="19334" y="19651"/>
                      <a:pt x="21600" y="15853"/>
                      <a:pt x="21600" y="1149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28575" tIns="28575" rIns="28575" bIns="28575" anchor="ctr"/>
              <a:lstStyle/>
              <a:p>
                <a:pPr>
                  <a:defRPr sz="3000">
                    <a:solidFill>
                      <a:srgbClr val="FFFFFF"/>
                    </a:solidFill>
                  </a:defRPr>
                </a:pPr>
                <a:endParaRPr sz="2250"/>
              </a:p>
            </p:txBody>
          </p:sp>
          <p:pic>
            <p:nvPicPr>
              <p:cNvPr id="39" name="Graphic 38" descr="Handshake with solid fill">
                <a:extLst>
                  <a:ext uri="{FF2B5EF4-FFF2-40B4-BE49-F238E27FC236}">
                    <a16:creationId xmlns:a16="http://schemas.microsoft.com/office/drawing/2014/main" id="{7166170D-587C-26D6-194B-2B152E13A1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4380634" y="4107811"/>
                <a:ext cx="351779" cy="351779"/>
              </a:xfrm>
              <a:prstGeom prst="rect">
                <a:avLst/>
              </a:prstGeom>
            </p:spPr>
          </p:pic>
        </p:grpSp>
        <p:pic>
          <p:nvPicPr>
            <p:cNvPr id="30" name="Graphic 29" descr="Coins with solid fill">
              <a:extLst>
                <a:ext uri="{FF2B5EF4-FFF2-40B4-BE49-F238E27FC236}">
                  <a16:creationId xmlns:a16="http://schemas.microsoft.com/office/drawing/2014/main" id="{EB972B65-25D0-F036-E909-A7FAB929F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739720" y="4113971"/>
              <a:ext cx="351282" cy="351282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805CE66-BBBE-CD19-EF81-9FE01A8B12C0}"/>
              </a:ext>
            </a:extLst>
          </p:cNvPr>
          <p:cNvGrpSpPr/>
          <p:nvPr/>
        </p:nvGrpSpPr>
        <p:grpSpPr>
          <a:xfrm>
            <a:off x="2070654" y="2351085"/>
            <a:ext cx="2194560" cy="1260003"/>
            <a:chOff x="374218" y="1456769"/>
            <a:chExt cx="2194560" cy="1260003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69D587D-0604-367F-26DD-9BF21CA0E95B}"/>
                </a:ext>
              </a:extLst>
            </p:cNvPr>
            <p:cNvSpPr txBox="1"/>
            <p:nvPr/>
          </p:nvSpPr>
          <p:spPr>
            <a:xfrm>
              <a:off x="374218" y="1456769"/>
              <a:ext cx="219456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chemeClr val="accent6">
                      <a:lumMod val="75000"/>
                    </a:schemeClr>
                  </a:solidFill>
                </a:rPr>
                <a:t>Lorem Ipsum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BF76EA1-A14F-59C9-C9E6-491CC4A2B000}"/>
                </a:ext>
              </a:extLst>
            </p:cNvPr>
            <p:cNvSpPr txBox="1"/>
            <p:nvPr/>
          </p:nvSpPr>
          <p:spPr>
            <a:xfrm>
              <a:off x="374218" y="1854998"/>
              <a:ext cx="219456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D1BBBF9A-DE7C-41F6-A9B0-5802CE04C190}"/>
              </a:ext>
            </a:extLst>
          </p:cNvPr>
          <p:cNvGrpSpPr/>
          <p:nvPr/>
        </p:nvGrpSpPr>
        <p:grpSpPr>
          <a:xfrm>
            <a:off x="2266063" y="3557842"/>
            <a:ext cx="2003635" cy="1260003"/>
            <a:chOff x="253830" y="3118385"/>
            <a:chExt cx="2003635" cy="12600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6B25201-E485-C9DA-6F4C-92A34EF64EAC}"/>
                </a:ext>
              </a:extLst>
            </p:cNvPr>
            <p:cNvSpPr txBox="1"/>
            <p:nvPr/>
          </p:nvSpPr>
          <p:spPr>
            <a:xfrm>
              <a:off x="253830" y="3118385"/>
              <a:ext cx="2003635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chemeClr val="accent5"/>
                  </a:solidFill>
                </a:rPr>
                <a:t>Lorem Ipsum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15D1B7E-B469-6464-F97C-D456AE37B2DB}"/>
                </a:ext>
              </a:extLst>
            </p:cNvPr>
            <p:cNvSpPr txBox="1"/>
            <p:nvPr/>
          </p:nvSpPr>
          <p:spPr>
            <a:xfrm>
              <a:off x="253830" y="3516614"/>
              <a:ext cx="2003635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EBCC2F2-34DC-E4F1-05C4-BC34B0F1324D}"/>
              </a:ext>
            </a:extLst>
          </p:cNvPr>
          <p:cNvGrpSpPr/>
          <p:nvPr/>
        </p:nvGrpSpPr>
        <p:grpSpPr>
          <a:xfrm>
            <a:off x="2074508" y="4997072"/>
            <a:ext cx="2194560" cy="1260003"/>
            <a:chOff x="374218" y="4780002"/>
            <a:chExt cx="2194560" cy="1260003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BA71696-4CDA-96F3-A4E0-806BAAE980A8}"/>
                </a:ext>
              </a:extLst>
            </p:cNvPr>
            <p:cNvSpPr txBox="1"/>
            <p:nvPr/>
          </p:nvSpPr>
          <p:spPr>
            <a:xfrm>
              <a:off x="374218" y="4780002"/>
              <a:ext cx="2194560" cy="40011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pPr algn="r"/>
              <a:r>
                <a:rPr lang="en-US" sz="2000" b="1" noProof="1">
                  <a:solidFill>
                    <a:schemeClr val="accent4">
                      <a:lumMod val="50000"/>
                    </a:schemeClr>
                  </a:solidFill>
                </a:rPr>
                <a:t>Lorem Ipsum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81252DE-7139-2FBD-0ADC-3D6A78D79FF0}"/>
                </a:ext>
              </a:extLst>
            </p:cNvPr>
            <p:cNvSpPr txBox="1"/>
            <p:nvPr/>
          </p:nvSpPr>
          <p:spPr>
            <a:xfrm>
              <a:off x="374218" y="5178231"/>
              <a:ext cx="2194560" cy="861774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6E0A214-DD33-3201-BC8F-09D2F250FF7D}"/>
              </a:ext>
            </a:extLst>
          </p:cNvPr>
          <p:cNvGrpSpPr/>
          <p:nvPr/>
        </p:nvGrpSpPr>
        <p:grpSpPr>
          <a:xfrm>
            <a:off x="8467135" y="3626168"/>
            <a:ext cx="2003635" cy="1260003"/>
            <a:chOff x="8921977" y="1394910"/>
            <a:chExt cx="2926080" cy="1680003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ED6870D-747C-FF47-12D5-5BD1F3484626}"/>
                </a:ext>
              </a:extLst>
            </p:cNvPr>
            <p:cNvSpPr txBox="1"/>
            <p:nvPr/>
          </p:nvSpPr>
          <p:spPr>
            <a:xfrm>
              <a:off x="8921977" y="1394910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2">
                      <a:lumMod val="75000"/>
                    </a:schemeClr>
                  </a:solidFill>
                </a:rPr>
                <a:t>Lorem Ipsum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37931AC-B21F-E18B-BAE9-8ACAC26AFC42}"/>
                </a:ext>
              </a:extLst>
            </p:cNvPr>
            <p:cNvSpPr txBox="1"/>
            <p:nvPr/>
          </p:nvSpPr>
          <p:spPr>
            <a:xfrm>
              <a:off x="8921977" y="1925882"/>
              <a:ext cx="2926080" cy="11490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709C9BE-3CF8-14BB-2D95-ED36D2277739}"/>
              </a:ext>
            </a:extLst>
          </p:cNvPr>
          <p:cNvGrpSpPr/>
          <p:nvPr/>
        </p:nvGrpSpPr>
        <p:grpSpPr>
          <a:xfrm>
            <a:off x="8470335" y="4997129"/>
            <a:ext cx="2194560" cy="1260003"/>
            <a:chOff x="8921977" y="4001571"/>
            <a:chExt cx="2926080" cy="1680003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CE54AC0-78FD-4157-6944-D29D9C59DB73}"/>
                </a:ext>
              </a:extLst>
            </p:cNvPr>
            <p:cNvSpPr txBox="1"/>
            <p:nvPr/>
          </p:nvSpPr>
          <p:spPr>
            <a:xfrm>
              <a:off x="8921977" y="4001571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tx2"/>
                  </a:solidFill>
                </a:rPr>
                <a:t>Lorem Ipsum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CECF7D1-FE07-AFF5-5D9A-53CF8D203252}"/>
                </a:ext>
              </a:extLst>
            </p:cNvPr>
            <p:cNvSpPr txBox="1"/>
            <p:nvPr/>
          </p:nvSpPr>
          <p:spPr>
            <a:xfrm>
              <a:off x="8921977" y="4532543"/>
              <a:ext cx="2926080" cy="11490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150C24-D47E-94D2-5D9F-D237FBC12B7C}"/>
              </a:ext>
            </a:extLst>
          </p:cNvPr>
          <p:cNvGrpSpPr/>
          <p:nvPr/>
        </p:nvGrpSpPr>
        <p:grpSpPr>
          <a:xfrm>
            <a:off x="8494399" y="2332491"/>
            <a:ext cx="2194560" cy="1260003"/>
            <a:chOff x="8921977" y="1394910"/>
            <a:chExt cx="2926080" cy="168000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B8C350E-8B09-4C40-1BF9-EB3801183866}"/>
                </a:ext>
              </a:extLst>
            </p:cNvPr>
            <p:cNvSpPr txBox="1"/>
            <p:nvPr/>
          </p:nvSpPr>
          <p:spPr>
            <a:xfrm>
              <a:off x="8921977" y="1394910"/>
              <a:ext cx="2926080" cy="533480"/>
            </a:xfrm>
            <a:prstGeom prst="rect">
              <a:avLst/>
            </a:prstGeom>
            <a:noFill/>
          </p:spPr>
          <p:txBody>
            <a:bodyPr wrap="square" lIns="0" rIns="0" rtlCol="0" anchor="b">
              <a:spAutoFit/>
            </a:bodyPr>
            <a:lstStyle/>
            <a:p>
              <a:r>
                <a:rPr lang="en-US" sz="2000" b="1" noProof="1">
                  <a:solidFill>
                    <a:schemeClr val="accent3">
                      <a:lumMod val="75000"/>
                    </a:schemeClr>
                  </a:solidFill>
                </a:rPr>
                <a:t>Lorem Ipsum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B8072A6-1865-DB11-E1ED-44229C96876E}"/>
                </a:ext>
              </a:extLst>
            </p:cNvPr>
            <p:cNvSpPr txBox="1"/>
            <p:nvPr/>
          </p:nvSpPr>
          <p:spPr>
            <a:xfrm>
              <a:off x="8921977" y="1925882"/>
              <a:ext cx="2926080" cy="1149031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/>
            <a:p>
              <a:pPr algn="just"/>
              <a:r>
                <a:rPr lang="en-US" sz="1000" noProof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Lorem ipsum dolor sit amet, nibh est. A magna maecenas, quam magna nec quis, lorem nunc. Suspendisse viverra sodales mauris, cras pharetra proin egestas arcu erat dolor, at amet.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119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orem">
            <a:extLst>
              <a:ext uri="{FF2B5EF4-FFF2-40B4-BE49-F238E27FC236}">
                <a16:creationId xmlns:a16="http://schemas.microsoft.com/office/drawing/2014/main" id="{0A18A352-3AD8-02D1-7483-1EB227CF264D}"/>
              </a:ext>
            </a:extLst>
          </p:cNvPr>
          <p:cNvSpPr txBox="1"/>
          <p:nvPr/>
        </p:nvSpPr>
        <p:spPr>
          <a:xfrm>
            <a:off x="3280901" y="1160478"/>
            <a:ext cx="53727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1DA141-1BDE-DAD4-38A9-789C8DAAA7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50000"/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150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2C1185-C844-BC1F-67A9-B56F12074F9F}"/>
              </a:ext>
            </a:extLst>
          </p:cNvPr>
          <p:cNvSpPr txBox="1"/>
          <p:nvPr/>
        </p:nvSpPr>
        <p:spPr>
          <a:xfrm>
            <a:off x="3280899" y="297865"/>
            <a:ext cx="5372740" cy="2599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WELCOME </a:t>
            </a:r>
          </a:p>
          <a:p>
            <a:pPr algn="ctr"/>
            <a:r>
              <a:rPr lang="it-IT" sz="54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ABOARD!</a:t>
            </a:r>
            <a:endParaRPr lang="en-US" sz="5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F2BBEC-D624-E315-233A-19447CACB87E}"/>
              </a:ext>
            </a:extLst>
          </p:cNvPr>
          <p:cNvGrpSpPr/>
          <p:nvPr/>
        </p:nvGrpSpPr>
        <p:grpSpPr>
          <a:xfrm>
            <a:off x="3280899" y="2077370"/>
            <a:ext cx="5372740" cy="505317"/>
            <a:chOff x="902521" y="1855591"/>
            <a:chExt cx="7215480" cy="205492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C60200-9562-C095-67A5-609740E98EA3}"/>
                </a:ext>
              </a:extLst>
            </p:cNvPr>
            <p:cNvSpPr/>
            <p:nvPr/>
          </p:nvSpPr>
          <p:spPr>
            <a:xfrm>
              <a:off x="902521" y="1855591"/>
              <a:ext cx="1457008" cy="2049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70803CC-720A-410B-20BC-24924D3921F9}"/>
                </a:ext>
              </a:extLst>
            </p:cNvPr>
            <p:cNvSpPr/>
            <p:nvPr/>
          </p:nvSpPr>
          <p:spPr>
            <a:xfrm>
              <a:off x="2359529" y="1855591"/>
              <a:ext cx="1457008" cy="2049832"/>
            </a:xfrm>
            <a:prstGeom prst="rect">
              <a:avLst/>
            </a:prstGeom>
            <a:solidFill>
              <a:srgbClr val="B4E5A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8A79DE8-9DAE-920D-9E96-EB9D75FCCFB0}"/>
                </a:ext>
              </a:extLst>
            </p:cNvPr>
            <p:cNvSpPr/>
            <p:nvPr/>
          </p:nvSpPr>
          <p:spPr>
            <a:xfrm>
              <a:off x="5238765" y="1855591"/>
              <a:ext cx="1457008" cy="20498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9ECDE7F-91EF-C464-0BF8-EE1EE4E0004D}"/>
                </a:ext>
              </a:extLst>
            </p:cNvPr>
            <p:cNvSpPr/>
            <p:nvPr/>
          </p:nvSpPr>
          <p:spPr>
            <a:xfrm>
              <a:off x="3816535" y="1855591"/>
              <a:ext cx="1457008" cy="2049832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F524A51-03F1-8C88-924E-61CBF5263F37}"/>
                </a:ext>
              </a:extLst>
            </p:cNvPr>
            <p:cNvSpPr/>
            <p:nvPr/>
          </p:nvSpPr>
          <p:spPr>
            <a:xfrm>
              <a:off x="6660993" y="1860688"/>
              <a:ext cx="1457008" cy="20498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46FD6FE-A8EF-E355-8CC9-D360168838F7}"/>
              </a:ext>
            </a:extLst>
          </p:cNvPr>
          <p:cNvSpPr txBox="1"/>
          <p:nvPr/>
        </p:nvSpPr>
        <p:spPr>
          <a:xfrm>
            <a:off x="3823352" y="2715588"/>
            <a:ext cx="48302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Lorem ipsum dolor sit amet, consectetuer adipiscing elit. </a:t>
            </a:r>
            <a:endParaRPr lang="en-US" sz="2800" b="1" dirty="0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598F39-81B9-20C7-BC0D-A9ED0B178F21}"/>
              </a:ext>
            </a:extLst>
          </p:cNvPr>
          <p:cNvSpPr txBox="1"/>
          <p:nvPr/>
        </p:nvSpPr>
        <p:spPr>
          <a:xfrm>
            <a:off x="2592241" y="3962400"/>
            <a:ext cx="72925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endParaRPr lang="it-IT" dirty="0"/>
          </a:p>
          <a:p>
            <a:r>
              <a:rPr lang="it-IT" dirty="0"/>
              <a:t>Nunc viverra imperdiet enim. Fusce est. Vivamus a tellus.</a:t>
            </a:r>
          </a:p>
          <a:p>
            <a:endParaRPr lang="it-IT" dirty="0"/>
          </a:p>
          <a:p>
            <a:r>
              <a:rPr lang="it-IT" dirty="0"/>
              <a:t>Pellentesque habitant morbi tristique senectus et netus et malesuada fames ac turpis egestas. Proin pharetra nonummy pede. Mauris et orci.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149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3000">
        <p159:morph option="byObject"/>
      </p:transition>
    </mc:Choice>
    <mc:Fallback>
      <p:transition spd="slow" advClick="0" advTm="300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146</TotalTime>
  <Words>889</Words>
  <Application>Microsoft Office PowerPoint</Application>
  <PresentationFormat>Widescreen</PresentationFormat>
  <Paragraphs>58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Lorenzo Viganego</dc:creator>
  <cp:lastModifiedBy>Lorenzo Viganego</cp:lastModifiedBy>
  <cp:revision>11</cp:revision>
  <dcterms:created xsi:type="dcterms:W3CDTF">2024-06-06T14:13:25Z</dcterms:created>
  <dcterms:modified xsi:type="dcterms:W3CDTF">2024-06-20T14:31:07Z</dcterms:modified>
</cp:coreProperties>
</file>